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notesMasterIdLst>
    <p:notesMasterId r:id="rId22"/>
  </p:notesMasterIdLst>
  <p:handoutMasterIdLst>
    <p:handoutMasterId r:id="rId23"/>
  </p:handoutMasterIdLst>
  <p:sldIdLst>
    <p:sldId id="276" r:id="rId2"/>
    <p:sldId id="272" r:id="rId3"/>
    <p:sldId id="264" r:id="rId4"/>
    <p:sldId id="278" r:id="rId5"/>
    <p:sldId id="279" r:id="rId6"/>
    <p:sldId id="266" r:id="rId7"/>
    <p:sldId id="257" r:id="rId8"/>
    <p:sldId id="258" r:id="rId9"/>
    <p:sldId id="267" r:id="rId10"/>
    <p:sldId id="273" r:id="rId11"/>
    <p:sldId id="275" r:id="rId12"/>
    <p:sldId id="274" r:id="rId13"/>
    <p:sldId id="259" r:id="rId14"/>
    <p:sldId id="269" r:id="rId15"/>
    <p:sldId id="277" r:id="rId16"/>
    <p:sldId id="260" r:id="rId17"/>
    <p:sldId id="261" r:id="rId18"/>
    <p:sldId id="262" r:id="rId19"/>
    <p:sldId id="263" r:id="rId20"/>
    <p:sldId id="280"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6EBFB8-FEF2-4522-A687-AE08DA0221C9}" v="203" dt="2023-08-02T09:08:58.9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VELLA YESWANTH" userId="d8f417b0-383f-40f6-b035-a12b8d2e4051" providerId="ADAL" clId="{626EBFB8-FEF2-4522-A687-AE08DA0221C9}"/>
    <pc:docChg chg="undo custSel addSld delSld modSld sldOrd">
      <pc:chgData name="RAVELLA YESWANTH" userId="d8f417b0-383f-40f6-b035-a12b8d2e4051" providerId="ADAL" clId="{626EBFB8-FEF2-4522-A687-AE08DA0221C9}" dt="2023-08-02T09:08:58.925" v="702" actId="1076"/>
      <pc:docMkLst>
        <pc:docMk/>
      </pc:docMkLst>
      <pc:sldChg chg="addSp delSp modSp mod">
        <pc:chgData name="RAVELLA YESWANTH" userId="d8f417b0-383f-40f6-b035-a12b8d2e4051" providerId="ADAL" clId="{626EBFB8-FEF2-4522-A687-AE08DA0221C9}" dt="2023-08-01T05:51:18.800" v="188" actId="962"/>
        <pc:sldMkLst>
          <pc:docMk/>
          <pc:sldMk cId="2825059286" sldId="261"/>
        </pc:sldMkLst>
        <pc:picChg chg="del">
          <ac:chgData name="RAVELLA YESWANTH" userId="d8f417b0-383f-40f6-b035-a12b8d2e4051" providerId="ADAL" clId="{626EBFB8-FEF2-4522-A687-AE08DA0221C9}" dt="2023-08-01T05:51:07.532" v="185" actId="478"/>
          <ac:picMkLst>
            <pc:docMk/>
            <pc:sldMk cId="2825059286" sldId="261"/>
            <ac:picMk id="3" creationId="{761ECA7A-2C01-17EC-B4C5-3A058A39F81D}"/>
          </ac:picMkLst>
        </pc:picChg>
        <pc:picChg chg="add del mod">
          <ac:chgData name="RAVELLA YESWANTH" userId="d8f417b0-383f-40f6-b035-a12b8d2e4051" providerId="ADAL" clId="{626EBFB8-FEF2-4522-A687-AE08DA0221C9}" dt="2023-08-01T05:51:01.107" v="182"/>
          <ac:picMkLst>
            <pc:docMk/>
            <pc:sldMk cId="2825059286" sldId="261"/>
            <ac:picMk id="5" creationId="{B47CAFE2-68B2-00E8-E9B1-C8311960CB67}"/>
          </ac:picMkLst>
        </pc:picChg>
        <pc:picChg chg="add del mod">
          <ac:chgData name="RAVELLA YESWANTH" userId="d8f417b0-383f-40f6-b035-a12b8d2e4051" providerId="ADAL" clId="{626EBFB8-FEF2-4522-A687-AE08DA0221C9}" dt="2023-08-01T05:51:04.068" v="184" actId="478"/>
          <ac:picMkLst>
            <pc:docMk/>
            <pc:sldMk cId="2825059286" sldId="261"/>
            <ac:picMk id="6" creationId="{8312B746-5C8A-FD67-825D-C4894C76D4CD}"/>
          </ac:picMkLst>
        </pc:picChg>
        <pc:picChg chg="add mod">
          <ac:chgData name="RAVELLA YESWANTH" userId="d8f417b0-383f-40f6-b035-a12b8d2e4051" providerId="ADAL" clId="{626EBFB8-FEF2-4522-A687-AE08DA0221C9}" dt="2023-08-01T05:51:18.800" v="188" actId="962"/>
          <ac:picMkLst>
            <pc:docMk/>
            <pc:sldMk cId="2825059286" sldId="261"/>
            <ac:picMk id="8" creationId="{AF01D67F-D804-404B-1805-7EA412ED69F4}"/>
          </ac:picMkLst>
        </pc:picChg>
      </pc:sldChg>
      <pc:sldChg chg="modSp modAnim">
        <pc:chgData name="RAVELLA YESWANTH" userId="d8f417b0-383f-40f6-b035-a12b8d2e4051" providerId="ADAL" clId="{626EBFB8-FEF2-4522-A687-AE08DA0221C9}" dt="2023-08-02T04:25:29.924" v="503" actId="20577"/>
        <pc:sldMkLst>
          <pc:docMk/>
          <pc:sldMk cId="4188645948" sldId="264"/>
        </pc:sldMkLst>
        <pc:spChg chg="mod">
          <ac:chgData name="RAVELLA YESWANTH" userId="d8f417b0-383f-40f6-b035-a12b8d2e4051" providerId="ADAL" clId="{626EBFB8-FEF2-4522-A687-AE08DA0221C9}" dt="2023-08-02T04:25:29.924" v="503" actId="20577"/>
          <ac:spMkLst>
            <pc:docMk/>
            <pc:sldMk cId="4188645948" sldId="264"/>
            <ac:spMk id="2" creationId="{7F53E731-527E-122D-688A-F329D2F09CDE}"/>
          </ac:spMkLst>
        </pc:spChg>
      </pc:sldChg>
      <pc:sldChg chg="modSp modAnim">
        <pc:chgData name="RAVELLA YESWANTH" userId="d8f417b0-383f-40f6-b035-a12b8d2e4051" providerId="ADAL" clId="{626EBFB8-FEF2-4522-A687-AE08DA0221C9}" dt="2023-08-02T04:25:38.646" v="504"/>
        <pc:sldMkLst>
          <pc:docMk/>
          <pc:sldMk cId="1465626607" sldId="266"/>
        </pc:sldMkLst>
        <pc:spChg chg="mod">
          <ac:chgData name="RAVELLA YESWANTH" userId="d8f417b0-383f-40f6-b035-a12b8d2e4051" providerId="ADAL" clId="{626EBFB8-FEF2-4522-A687-AE08DA0221C9}" dt="2023-08-02T04:25:38.646" v="504"/>
          <ac:spMkLst>
            <pc:docMk/>
            <pc:sldMk cId="1465626607" sldId="266"/>
            <ac:spMk id="2" creationId="{7F53E731-527E-122D-688A-F329D2F09CDE}"/>
          </ac:spMkLst>
        </pc:spChg>
      </pc:sldChg>
      <pc:sldChg chg="modSp ord modAnim">
        <pc:chgData name="RAVELLA YESWANTH" userId="d8f417b0-383f-40f6-b035-a12b8d2e4051" providerId="ADAL" clId="{626EBFB8-FEF2-4522-A687-AE08DA0221C9}" dt="2023-08-02T08:17:24.860" v="523"/>
        <pc:sldMkLst>
          <pc:docMk/>
          <pc:sldMk cId="1238593925" sldId="267"/>
        </pc:sldMkLst>
        <pc:spChg chg="mod">
          <ac:chgData name="RAVELLA YESWANTH" userId="d8f417b0-383f-40f6-b035-a12b8d2e4051" providerId="ADAL" clId="{626EBFB8-FEF2-4522-A687-AE08DA0221C9}" dt="2023-08-02T04:25:44.695" v="505"/>
          <ac:spMkLst>
            <pc:docMk/>
            <pc:sldMk cId="1238593925" sldId="267"/>
            <ac:spMk id="2" creationId="{7F53E731-527E-122D-688A-F329D2F09CDE}"/>
          </ac:spMkLst>
        </pc:spChg>
        <pc:spChg chg="mod">
          <ac:chgData name="RAVELLA YESWANTH" userId="d8f417b0-383f-40f6-b035-a12b8d2e4051" providerId="ADAL" clId="{626EBFB8-FEF2-4522-A687-AE08DA0221C9}" dt="2023-08-01T05:56:58.565" v="211" actId="313"/>
          <ac:spMkLst>
            <pc:docMk/>
            <pc:sldMk cId="1238593925" sldId="267"/>
            <ac:spMk id="3" creationId="{1004C441-C6AB-7FD8-69B7-1B89E44C1F0E}"/>
          </ac:spMkLst>
        </pc:spChg>
      </pc:sldChg>
      <pc:sldChg chg="modSp del modAnim">
        <pc:chgData name="RAVELLA YESWANTH" userId="d8f417b0-383f-40f6-b035-a12b8d2e4051" providerId="ADAL" clId="{626EBFB8-FEF2-4522-A687-AE08DA0221C9}" dt="2023-08-02T08:16:30.020" v="517" actId="47"/>
        <pc:sldMkLst>
          <pc:docMk/>
          <pc:sldMk cId="2752819736" sldId="268"/>
        </pc:sldMkLst>
        <pc:spChg chg="mod">
          <ac:chgData name="RAVELLA YESWANTH" userId="d8f417b0-383f-40f6-b035-a12b8d2e4051" providerId="ADAL" clId="{626EBFB8-FEF2-4522-A687-AE08DA0221C9}" dt="2023-08-02T04:25:50.128" v="506"/>
          <ac:spMkLst>
            <pc:docMk/>
            <pc:sldMk cId="2752819736" sldId="268"/>
            <ac:spMk id="2" creationId="{7F53E731-527E-122D-688A-F329D2F09CDE}"/>
          </ac:spMkLst>
        </pc:spChg>
        <pc:spChg chg="mod">
          <ac:chgData name="RAVELLA YESWANTH" userId="d8f417b0-383f-40f6-b035-a12b8d2e4051" providerId="ADAL" clId="{626EBFB8-FEF2-4522-A687-AE08DA0221C9}" dt="2023-08-01T05:56:30.920" v="209" actId="313"/>
          <ac:spMkLst>
            <pc:docMk/>
            <pc:sldMk cId="2752819736" sldId="268"/>
            <ac:spMk id="3" creationId="{1004C441-C6AB-7FD8-69B7-1B89E44C1F0E}"/>
          </ac:spMkLst>
        </pc:spChg>
      </pc:sldChg>
      <pc:sldChg chg="modSp modAnim">
        <pc:chgData name="RAVELLA YESWANTH" userId="d8f417b0-383f-40f6-b035-a12b8d2e4051" providerId="ADAL" clId="{626EBFB8-FEF2-4522-A687-AE08DA0221C9}" dt="2023-08-02T08:17:48.353" v="525" actId="20577"/>
        <pc:sldMkLst>
          <pc:docMk/>
          <pc:sldMk cId="1130596546" sldId="269"/>
        </pc:sldMkLst>
        <pc:spChg chg="mod">
          <ac:chgData name="RAVELLA YESWANTH" userId="d8f417b0-383f-40f6-b035-a12b8d2e4051" providerId="ADAL" clId="{626EBFB8-FEF2-4522-A687-AE08DA0221C9}" dt="2023-08-02T04:25:58.026" v="507"/>
          <ac:spMkLst>
            <pc:docMk/>
            <pc:sldMk cId="1130596546" sldId="269"/>
            <ac:spMk id="2" creationId="{7F53E731-527E-122D-688A-F329D2F09CDE}"/>
          </ac:spMkLst>
        </pc:spChg>
        <pc:spChg chg="mod">
          <ac:chgData name="RAVELLA YESWANTH" userId="d8f417b0-383f-40f6-b035-a12b8d2e4051" providerId="ADAL" clId="{626EBFB8-FEF2-4522-A687-AE08DA0221C9}" dt="2023-08-02T08:17:48.353" v="525" actId="20577"/>
          <ac:spMkLst>
            <pc:docMk/>
            <pc:sldMk cId="1130596546" sldId="269"/>
            <ac:spMk id="3" creationId="{1004C441-C6AB-7FD8-69B7-1B89E44C1F0E}"/>
          </ac:spMkLst>
        </pc:spChg>
      </pc:sldChg>
      <pc:sldChg chg="addSp delSp modSp del mod">
        <pc:chgData name="RAVELLA YESWANTH" userId="d8f417b0-383f-40f6-b035-a12b8d2e4051" providerId="ADAL" clId="{626EBFB8-FEF2-4522-A687-AE08DA0221C9}" dt="2023-08-01T04:51:48.481" v="76" actId="2696"/>
        <pc:sldMkLst>
          <pc:docMk/>
          <pc:sldMk cId="3253825086" sldId="271"/>
        </pc:sldMkLst>
        <pc:spChg chg="mod">
          <ac:chgData name="RAVELLA YESWANTH" userId="d8f417b0-383f-40f6-b035-a12b8d2e4051" providerId="ADAL" clId="{626EBFB8-FEF2-4522-A687-AE08DA0221C9}" dt="2023-08-01T04:47:12.874" v="25" actId="21"/>
          <ac:spMkLst>
            <pc:docMk/>
            <pc:sldMk cId="3253825086" sldId="271"/>
            <ac:spMk id="2" creationId="{4E6F95C9-DD76-1CDA-ADAF-F888DF864EE2}"/>
          </ac:spMkLst>
        </pc:spChg>
        <pc:spChg chg="mod">
          <ac:chgData name="RAVELLA YESWANTH" userId="d8f417b0-383f-40f6-b035-a12b8d2e4051" providerId="ADAL" clId="{626EBFB8-FEF2-4522-A687-AE08DA0221C9}" dt="2023-08-01T04:47:47.710" v="32" actId="21"/>
          <ac:spMkLst>
            <pc:docMk/>
            <pc:sldMk cId="3253825086" sldId="271"/>
            <ac:spMk id="3" creationId="{8B34A1A6-0AA9-31B3-0A71-FC3D1EE971A0}"/>
          </ac:spMkLst>
        </pc:spChg>
        <pc:graphicFrameChg chg="add del mod">
          <ac:chgData name="RAVELLA YESWANTH" userId="d8f417b0-383f-40f6-b035-a12b8d2e4051" providerId="ADAL" clId="{626EBFB8-FEF2-4522-A687-AE08DA0221C9}" dt="2023-08-01T04:43:56.351" v="9"/>
          <ac:graphicFrameMkLst>
            <pc:docMk/>
            <pc:sldMk cId="3253825086" sldId="271"/>
            <ac:graphicFrameMk id="5" creationId="{C205D8D0-DACF-60F8-5B5D-9DA71BB2E217}"/>
          </ac:graphicFrameMkLst>
        </pc:graphicFrameChg>
      </pc:sldChg>
      <pc:sldChg chg="modSp new mod modTransition">
        <pc:chgData name="RAVELLA YESWANTH" userId="d8f417b0-383f-40f6-b035-a12b8d2e4051" providerId="ADAL" clId="{626EBFB8-FEF2-4522-A687-AE08DA0221C9}" dt="2023-08-01T06:07:17.186" v="283" actId="20577"/>
        <pc:sldMkLst>
          <pc:docMk/>
          <pc:sldMk cId="494679616" sldId="272"/>
        </pc:sldMkLst>
        <pc:spChg chg="mod">
          <ac:chgData name="RAVELLA YESWANTH" userId="d8f417b0-383f-40f6-b035-a12b8d2e4051" providerId="ADAL" clId="{626EBFB8-FEF2-4522-A687-AE08DA0221C9}" dt="2023-08-01T05:18:13.981" v="156" actId="208"/>
          <ac:spMkLst>
            <pc:docMk/>
            <pc:sldMk cId="494679616" sldId="272"/>
            <ac:spMk id="2" creationId="{FB44CBDF-B8A9-75F4-8A7F-EA064E68E815}"/>
          </ac:spMkLst>
        </pc:spChg>
        <pc:spChg chg="mod">
          <ac:chgData name="RAVELLA YESWANTH" userId="d8f417b0-383f-40f6-b035-a12b8d2e4051" providerId="ADAL" clId="{626EBFB8-FEF2-4522-A687-AE08DA0221C9}" dt="2023-08-01T06:07:17.186" v="283" actId="20577"/>
          <ac:spMkLst>
            <pc:docMk/>
            <pc:sldMk cId="494679616" sldId="272"/>
            <ac:spMk id="3" creationId="{F6362D1F-4A41-3799-4351-751170A7A452}"/>
          </ac:spMkLst>
        </pc:spChg>
        <pc:spChg chg="mod">
          <ac:chgData name="RAVELLA YESWANTH" userId="d8f417b0-383f-40f6-b035-a12b8d2e4051" providerId="ADAL" clId="{626EBFB8-FEF2-4522-A687-AE08DA0221C9}" dt="2023-08-01T05:18:44.994" v="163" actId="20577"/>
          <ac:spMkLst>
            <pc:docMk/>
            <pc:sldMk cId="494679616" sldId="272"/>
            <ac:spMk id="4" creationId="{72D313E7-59C1-E579-3961-43073D976ABB}"/>
          </ac:spMkLst>
        </pc:spChg>
      </pc:sldChg>
      <pc:sldChg chg="addSp modSp new mod">
        <pc:chgData name="RAVELLA YESWANTH" userId="d8f417b0-383f-40f6-b035-a12b8d2e4051" providerId="ADAL" clId="{626EBFB8-FEF2-4522-A687-AE08DA0221C9}" dt="2023-08-01T06:09:32.527" v="301" actId="14100"/>
        <pc:sldMkLst>
          <pc:docMk/>
          <pc:sldMk cId="329596943" sldId="273"/>
        </pc:sldMkLst>
        <pc:picChg chg="add mod">
          <ac:chgData name="RAVELLA YESWANTH" userId="d8f417b0-383f-40f6-b035-a12b8d2e4051" providerId="ADAL" clId="{626EBFB8-FEF2-4522-A687-AE08DA0221C9}" dt="2023-08-01T06:09:32.527" v="301" actId="14100"/>
          <ac:picMkLst>
            <pc:docMk/>
            <pc:sldMk cId="329596943" sldId="273"/>
            <ac:picMk id="4" creationId="{8CF97B9B-3F6E-425C-17E6-7D1DBD7D4D25}"/>
          </ac:picMkLst>
        </pc:picChg>
      </pc:sldChg>
      <pc:sldChg chg="addSp modSp new mod">
        <pc:chgData name="RAVELLA YESWANTH" userId="d8f417b0-383f-40f6-b035-a12b8d2e4051" providerId="ADAL" clId="{626EBFB8-FEF2-4522-A687-AE08DA0221C9}" dt="2023-08-01T06:10:03.080" v="305" actId="14100"/>
        <pc:sldMkLst>
          <pc:docMk/>
          <pc:sldMk cId="1793109732" sldId="274"/>
        </pc:sldMkLst>
        <pc:picChg chg="add mod">
          <ac:chgData name="RAVELLA YESWANTH" userId="d8f417b0-383f-40f6-b035-a12b8d2e4051" providerId="ADAL" clId="{626EBFB8-FEF2-4522-A687-AE08DA0221C9}" dt="2023-08-01T06:10:03.080" v="305" actId="14100"/>
          <ac:picMkLst>
            <pc:docMk/>
            <pc:sldMk cId="1793109732" sldId="274"/>
            <ac:picMk id="4" creationId="{8A692E38-5FD6-0EBA-09AF-7F82B0FB8C83}"/>
          </ac:picMkLst>
        </pc:picChg>
      </pc:sldChg>
      <pc:sldChg chg="addSp modSp new mod">
        <pc:chgData name="RAVELLA YESWANTH" userId="d8f417b0-383f-40f6-b035-a12b8d2e4051" providerId="ADAL" clId="{626EBFB8-FEF2-4522-A687-AE08DA0221C9}" dt="2023-08-01T06:09:48.378" v="303" actId="14100"/>
        <pc:sldMkLst>
          <pc:docMk/>
          <pc:sldMk cId="3329070378" sldId="275"/>
        </pc:sldMkLst>
        <pc:picChg chg="add mod">
          <ac:chgData name="RAVELLA YESWANTH" userId="d8f417b0-383f-40f6-b035-a12b8d2e4051" providerId="ADAL" clId="{626EBFB8-FEF2-4522-A687-AE08DA0221C9}" dt="2023-08-01T06:09:48.378" v="303" actId="14100"/>
          <ac:picMkLst>
            <pc:docMk/>
            <pc:sldMk cId="3329070378" sldId="275"/>
            <ac:picMk id="4" creationId="{133F6181-6EDC-30D6-E4A3-AC06F78DA62F}"/>
          </ac:picMkLst>
        </pc:picChg>
      </pc:sldChg>
      <pc:sldChg chg="add del">
        <pc:chgData name="RAVELLA YESWANTH" userId="d8f417b0-383f-40f6-b035-a12b8d2e4051" providerId="ADAL" clId="{626EBFB8-FEF2-4522-A687-AE08DA0221C9}" dt="2023-08-02T04:18:26.120" v="311" actId="2890"/>
        <pc:sldMkLst>
          <pc:docMk/>
          <pc:sldMk cId="1502334341" sldId="276"/>
        </pc:sldMkLst>
      </pc:sldChg>
      <pc:sldChg chg="new del ord">
        <pc:chgData name="RAVELLA YESWANTH" userId="d8f417b0-383f-40f6-b035-a12b8d2e4051" providerId="ADAL" clId="{626EBFB8-FEF2-4522-A687-AE08DA0221C9}" dt="2023-08-01T06:34:06.431" v="309" actId="2696"/>
        <pc:sldMkLst>
          <pc:docMk/>
          <pc:sldMk cId="3144166734" sldId="276"/>
        </pc:sldMkLst>
      </pc:sldChg>
      <pc:sldChg chg="addSp modSp new mod ord modTransition modAnim">
        <pc:chgData name="RAVELLA YESWANTH" userId="d8f417b0-383f-40f6-b035-a12b8d2e4051" providerId="ADAL" clId="{626EBFB8-FEF2-4522-A687-AE08DA0221C9}" dt="2023-08-02T09:08:58.925" v="702" actId="1076"/>
        <pc:sldMkLst>
          <pc:docMk/>
          <pc:sldMk cId="3928295758" sldId="276"/>
        </pc:sldMkLst>
        <pc:spChg chg="mod">
          <ac:chgData name="RAVELLA YESWANTH" userId="d8f417b0-383f-40f6-b035-a12b8d2e4051" providerId="ADAL" clId="{626EBFB8-FEF2-4522-A687-AE08DA0221C9}" dt="2023-08-02T04:25:15.447" v="499" actId="20577"/>
          <ac:spMkLst>
            <pc:docMk/>
            <pc:sldMk cId="3928295758" sldId="276"/>
            <ac:spMk id="2" creationId="{A06931CD-BBBD-F2D7-33CE-507C69A299B0}"/>
          </ac:spMkLst>
        </pc:spChg>
        <pc:spChg chg="mod">
          <ac:chgData name="RAVELLA YESWANTH" userId="d8f417b0-383f-40f6-b035-a12b8d2e4051" providerId="ADAL" clId="{626EBFB8-FEF2-4522-A687-AE08DA0221C9}" dt="2023-08-02T09:02:16.904" v="695" actId="113"/>
          <ac:spMkLst>
            <pc:docMk/>
            <pc:sldMk cId="3928295758" sldId="276"/>
            <ac:spMk id="3" creationId="{D93888D2-3369-96B4-71A3-A1988619B3C9}"/>
          </ac:spMkLst>
        </pc:spChg>
        <pc:picChg chg="add mod">
          <ac:chgData name="RAVELLA YESWANTH" userId="d8f417b0-383f-40f6-b035-a12b8d2e4051" providerId="ADAL" clId="{626EBFB8-FEF2-4522-A687-AE08DA0221C9}" dt="2023-08-02T09:06:29.602" v="699" actId="1076"/>
          <ac:picMkLst>
            <pc:docMk/>
            <pc:sldMk cId="3928295758" sldId="276"/>
            <ac:picMk id="1026" creationId="{EF7CBB38-FA67-56E8-A802-5BEE505FE86D}"/>
          </ac:picMkLst>
        </pc:picChg>
        <pc:picChg chg="add mod">
          <ac:chgData name="RAVELLA YESWANTH" userId="d8f417b0-383f-40f6-b035-a12b8d2e4051" providerId="ADAL" clId="{626EBFB8-FEF2-4522-A687-AE08DA0221C9}" dt="2023-08-02T09:08:58.925" v="702" actId="1076"/>
          <ac:picMkLst>
            <pc:docMk/>
            <pc:sldMk cId="3928295758" sldId="276"/>
            <ac:picMk id="1028" creationId="{A5192B12-323B-CE1B-5EF7-925A39650A8D}"/>
          </ac:picMkLst>
        </pc:picChg>
      </pc:sldChg>
      <pc:sldChg chg="addSp modSp new mod">
        <pc:chgData name="RAVELLA YESWANTH" userId="d8f417b0-383f-40f6-b035-a12b8d2e4051" providerId="ADAL" clId="{626EBFB8-FEF2-4522-A687-AE08DA0221C9}" dt="2023-08-02T08:26:29.804" v="533" actId="1036"/>
        <pc:sldMkLst>
          <pc:docMk/>
          <pc:sldMk cId="4014652926" sldId="277"/>
        </pc:sldMkLst>
        <pc:picChg chg="add mod">
          <ac:chgData name="RAVELLA YESWANTH" userId="d8f417b0-383f-40f6-b035-a12b8d2e4051" providerId="ADAL" clId="{626EBFB8-FEF2-4522-A687-AE08DA0221C9}" dt="2023-08-02T08:26:29.804" v="533" actId="1036"/>
          <ac:picMkLst>
            <pc:docMk/>
            <pc:sldMk cId="4014652926" sldId="277"/>
            <ac:picMk id="4" creationId="{697C0BDB-9523-DAF8-F01C-E07FD0FEFF63}"/>
          </ac:picMkLst>
        </pc:picChg>
      </pc:sldChg>
      <pc:sldChg chg="add del ord">
        <pc:chgData name="RAVELLA YESWANTH" userId="d8f417b0-383f-40f6-b035-a12b8d2e4051" providerId="ADAL" clId="{626EBFB8-FEF2-4522-A687-AE08DA0221C9}" dt="2023-08-02T08:17:19.531" v="521" actId="47"/>
        <pc:sldMkLst>
          <pc:docMk/>
          <pc:sldMk cId="4226802599" sldId="277"/>
        </pc:sldMkLst>
      </pc:sldChg>
      <pc:sldChg chg="addSp delSp modSp new mod modAnim">
        <pc:chgData name="RAVELLA YESWANTH" userId="d8f417b0-383f-40f6-b035-a12b8d2e4051" providerId="ADAL" clId="{626EBFB8-FEF2-4522-A687-AE08DA0221C9}" dt="2023-08-02T08:41:12.305" v="647"/>
        <pc:sldMkLst>
          <pc:docMk/>
          <pc:sldMk cId="3951616" sldId="278"/>
        </pc:sldMkLst>
        <pc:spChg chg="mod">
          <ac:chgData name="RAVELLA YESWANTH" userId="d8f417b0-383f-40f6-b035-a12b8d2e4051" providerId="ADAL" clId="{626EBFB8-FEF2-4522-A687-AE08DA0221C9}" dt="2023-08-02T08:32:39.100" v="578" actId="2711"/>
          <ac:spMkLst>
            <pc:docMk/>
            <pc:sldMk cId="3951616" sldId="278"/>
            <ac:spMk id="2" creationId="{BD8A74E1-7081-0888-C0B2-7E9179BB81E0}"/>
          </ac:spMkLst>
        </pc:spChg>
        <pc:spChg chg="add del mod">
          <ac:chgData name="RAVELLA YESWANTH" userId="d8f417b0-383f-40f6-b035-a12b8d2e4051" providerId="ADAL" clId="{626EBFB8-FEF2-4522-A687-AE08DA0221C9}" dt="2023-08-02T08:38:37.338" v="584" actId="767"/>
          <ac:spMkLst>
            <pc:docMk/>
            <pc:sldMk cId="3951616" sldId="278"/>
            <ac:spMk id="4" creationId="{7417C136-AAED-D145-2651-B58AA2635B6F}"/>
          </ac:spMkLst>
        </pc:spChg>
        <pc:spChg chg="add mod">
          <ac:chgData name="RAVELLA YESWANTH" userId="d8f417b0-383f-40f6-b035-a12b8d2e4051" providerId="ADAL" clId="{626EBFB8-FEF2-4522-A687-AE08DA0221C9}" dt="2023-08-02T08:39:29.980" v="622" actId="123"/>
          <ac:spMkLst>
            <pc:docMk/>
            <pc:sldMk cId="3951616" sldId="278"/>
            <ac:spMk id="5" creationId="{4BE89036-9EE8-736F-D473-299EB08CE599}"/>
          </ac:spMkLst>
        </pc:spChg>
        <pc:picChg chg="add mod">
          <ac:chgData name="RAVELLA YESWANTH" userId="d8f417b0-383f-40f6-b035-a12b8d2e4051" providerId="ADAL" clId="{626EBFB8-FEF2-4522-A687-AE08DA0221C9}" dt="2023-08-02T08:35:15.355" v="582" actId="14100"/>
          <ac:picMkLst>
            <pc:docMk/>
            <pc:sldMk cId="3951616" sldId="278"/>
            <ac:picMk id="1026" creationId="{D2A0570C-34DC-CA93-D114-F86B84E413DB}"/>
          </ac:picMkLst>
        </pc:picChg>
      </pc:sldChg>
      <pc:sldChg chg="modSp add modAnim">
        <pc:chgData name="RAVELLA YESWANTH" userId="d8f417b0-383f-40f6-b035-a12b8d2e4051" providerId="ADAL" clId="{626EBFB8-FEF2-4522-A687-AE08DA0221C9}" dt="2023-08-02T08:45:44.596" v="683"/>
        <pc:sldMkLst>
          <pc:docMk/>
          <pc:sldMk cId="3175729231" sldId="279"/>
        </pc:sldMkLst>
        <pc:spChg chg="mod">
          <ac:chgData name="RAVELLA YESWANTH" userId="d8f417b0-383f-40f6-b035-a12b8d2e4051" providerId="ADAL" clId="{626EBFB8-FEF2-4522-A687-AE08DA0221C9}" dt="2023-08-02T08:43:57.412" v="680" actId="255"/>
          <ac:spMkLst>
            <pc:docMk/>
            <pc:sldMk cId="3175729231" sldId="279"/>
            <ac:spMk id="5" creationId="{4BE89036-9EE8-736F-D473-299EB08CE599}"/>
          </ac:spMkLst>
        </pc:spChg>
      </pc:sldChg>
      <pc:sldChg chg="addSp modSp new mod">
        <pc:chgData name="RAVELLA YESWANTH" userId="d8f417b0-383f-40f6-b035-a12b8d2e4051" providerId="ADAL" clId="{626EBFB8-FEF2-4522-A687-AE08DA0221C9}" dt="2023-08-02T09:00:38.406" v="693" actId="14100"/>
        <pc:sldMkLst>
          <pc:docMk/>
          <pc:sldMk cId="3283888750" sldId="280"/>
        </pc:sldMkLst>
        <pc:picChg chg="add mod">
          <ac:chgData name="RAVELLA YESWANTH" userId="d8f417b0-383f-40f6-b035-a12b8d2e4051" providerId="ADAL" clId="{626EBFB8-FEF2-4522-A687-AE08DA0221C9}" dt="2023-08-02T09:00:38.406" v="693" actId="14100"/>
          <ac:picMkLst>
            <pc:docMk/>
            <pc:sldMk cId="3283888750" sldId="280"/>
            <ac:picMk id="4" creationId="{77918D67-7064-5E83-60A9-56EFE4FB0E3E}"/>
          </ac:picMkLst>
        </pc:picChg>
      </pc:sldChg>
      <pc:sldChg chg="addSp modSp new del mod">
        <pc:chgData name="RAVELLA YESWANTH" userId="d8f417b0-383f-40f6-b035-a12b8d2e4051" providerId="ADAL" clId="{626EBFB8-FEF2-4522-A687-AE08DA0221C9}" dt="2023-08-02T09:05:16.004" v="696" actId="2696"/>
        <pc:sldMkLst>
          <pc:docMk/>
          <pc:sldMk cId="2766551202" sldId="281"/>
        </pc:sldMkLst>
        <pc:picChg chg="add mod">
          <ac:chgData name="RAVELLA YESWANTH" userId="d8f417b0-383f-40f6-b035-a12b8d2e4051" providerId="ADAL" clId="{626EBFB8-FEF2-4522-A687-AE08DA0221C9}" dt="2023-08-02T09:00:15.871" v="691" actId="962"/>
          <ac:picMkLst>
            <pc:docMk/>
            <pc:sldMk cId="2766551202" sldId="281"/>
            <ac:picMk id="4" creationId="{D2A1A5BF-3BC9-C99A-0FBF-A1987DA7F94E}"/>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E696D95-8343-D361-9F54-B0B4BB1BC7E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6B07BBF1-CA58-7090-EDFE-A28FAC8969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C050BB-D57D-4F64-BBCA-681BFF278291}" type="datetimeFigureOut">
              <a:rPr lang="en-IN" smtClean="0"/>
              <a:t>02-08-2023</a:t>
            </a:fld>
            <a:endParaRPr lang="en-IN"/>
          </a:p>
        </p:txBody>
      </p:sp>
      <p:sp>
        <p:nvSpPr>
          <p:cNvPr id="4" name="Footer Placeholder 3">
            <a:extLst>
              <a:ext uri="{FF2B5EF4-FFF2-40B4-BE49-F238E27FC236}">
                <a16:creationId xmlns:a16="http://schemas.microsoft.com/office/drawing/2014/main" id="{82D23FA9-A8D3-9B3F-AFFC-EDA719E8573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IN"/>
              <a:t>Team: 4</a:t>
            </a:r>
          </a:p>
        </p:txBody>
      </p:sp>
      <p:sp>
        <p:nvSpPr>
          <p:cNvPr id="5" name="Slide Number Placeholder 4">
            <a:extLst>
              <a:ext uri="{FF2B5EF4-FFF2-40B4-BE49-F238E27FC236}">
                <a16:creationId xmlns:a16="http://schemas.microsoft.com/office/drawing/2014/main" id="{036E9353-ECFC-BF48-BE62-092A073CB05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3F2D175-1EAD-4ABE-9519-6A05D642C7F4}" type="slidenum">
              <a:rPr lang="en-IN" smtClean="0"/>
              <a:t>‹#›</a:t>
            </a:fld>
            <a:endParaRPr lang="en-IN"/>
          </a:p>
        </p:txBody>
      </p:sp>
    </p:spTree>
    <p:extLst>
      <p:ext uri="{BB962C8B-B14F-4D97-AF65-F5344CB8AC3E}">
        <p14:creationId xmlns:p14="http://schemas.microsoft.com/office/powerpoint/2010/main" val="407072050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464E41-E6DD-4463-9ECD-170662FED9FC}" type="datetimeFigureOut">
              <a:rPr lang="en-IN" smtClean="0"/>
              <a:t>02-08-2023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IN"/>
              <a:t>Team: 4</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627CCB-B733-4A37-A30E-C47C3DB570B9}" type="slidenum">
              <a:rPr lang="en-IN" smtClean="0"/>
              <a:t>‹#›</a:t>
            </a:fld>
            <a:endParaRPr lang="en-IN"/>
          </a:p>
        </p:txBody>
      </p:sp>
    </p:spTree>
    <p:extLst>
      <p:ext uri="{BB962C8B-B14F-4D97-AF65-F5344CB8AC3E}">
        <p14:creationId xmlns:p14="http://schemas.microsoft.com/office/powerpoint/2010/main" val="420257166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06A82D8-9B59-4B4B-9DBA-C8A983B4D319}" type="datetime1">
              <a:rPr lang="en-IN" smtClean="0"/>
              <a:t>02-08-2023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17AD0156-377B-47CA-B194-34554049197D}" type="slidenum">
              <a:rPr lang="en-IN" smtClean="0"/>
              <a:t>‹#›</a:t>
            </a:fld>
            <a:endParaRPr lang="en-IN"/>
          </a:p>
        </p:txBody>
      </p:sp>
    </p:spTree>
    <p:extLst>
      <p:ext uri="{BB962C8B-B14F-4D97-AF65-F5344CB8AC3E}">
        <p14:creationId xmlns:p14="http://schemas.microsoft.com/office/powerpoint/2010/main" val="3688370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DC773A-1761-47A1-AC66-C794318B160B}" type="datetime1">
              <a:rPr lang="en-IN" smtClean="0"/>
              <a:t>02-08-2023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D0156-377B-47CA-B194-34554049197D}" type="slidenum">
              <a:rPr lang="en-IN" smtClean="0"/>
              <a:t>‹#›</a:t>
            </a:fld>
            <a:endParaRPr lang="en-IN"/>
          </a:p>
        </p:txBody>
      </p:sp>
    </p:spTree>
    <p:extLst>
      <p:ext uri="{BB962C8B-B14F-4D97-AF65-F5344CB8AC3E}">
        <p14:creationId xmlns:p14="http://schemas.microsoft.com/office/powerpoint/2010/main" val="719380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C115D7-CD9C-4E98-8B8D-277B5571D4D3}" type="datetime1">
              <a:rPr lang="en-IN" smtClean="0"/>
              <a:t>02-08-2023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D0156-377B-47CA-B194-34554049197D}" type="slidenum">
              <a:rPr lang="en-IN" smtClean="0"/>
              <a:t>‹#›</a:t>
            </a:fld>
            <a:endParaRPr lang="en-IN"/>
          </a:p>
        </p:txBody>
      </p:sp>
    </p:spTree>
    <p:extLst>
      <p:ext uri="{BB962C8B-B14F-4D97-AF65-F5344CB8AC3E}">
        <p14:creationId xmlns:p14="http://schemas.microsoft.com/office/powerpoint/2010/main" val="2955560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B0F15C-AF4C-43A0-93FD-DE880951A87E}" type="datetime1">
              <a:rPr lang="en-IN" smtClean="0"/>
              <a:t>02-08-2023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D0156-377B-47CA-B194-34554049197D}" type="slidenum">
              <a:rPr lang="en-IN" smtClean="0"/>
              <a:t>‹#›</a:t>
            </a:fld>
            <a:endParaRPr lang="en-IN"/>
          </a:p>
        </p:txBody>
      </p:sp>
    </p:spTree>
    <p:extLst>
      <p:ext uri="{BB962C8B-B14F-4D97-AF65-F5344CB8AC3E}">
        <p14:creationId xmlns:p14="http://schemas.microsoft.com/office/powerpoint/2010/main" val="168177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A33A582B-AE66-40F3-BEB7-584CFC85052A}" type="datetime1">
              <a:rPr lang="en-IN" smtClean="0"/>
              <a:t>02-08-2023</a:t>
            </a:fld>
            <a:endParaRPr lang="en-IN"/>
          </a:p>
        </p:txBody>
      </p:sp>
      <p:sp>
        <p:nvSpPr>
          <p:cNvPr id="5" name="Footer Placeholder 4"/>
          <p:cNvSpPr>
            <a:spLocks noGrp="1"/>
          </p:cNvSpPr>
          <p:nvPr>
            <p:ph type="ftr" sz="quarter" idx="11"/>
          </p:nvPr>
        </p:nvSpPr>
        <p:spPr>
          <a:xfrm>
            <a:off x="2182708" y="6272784"/>
            <a:ext cx="6327648" cy="365125"/>
          </a:xfrm>
        </p:spPr>
        <p:txBody>
          <a:bodyPr/>
          <a:lstStyle/>
          <a:p>
            <a:endParaRPr lang="en-IN"/>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17AD0156-377B-47CA-B194-34554049197D}" type="slidenum">
              <a:rPr lang="en-IN" smtClean="0"/>
              <a:t>‹#›</a:t>
            </a:fld>
            <a:endParaRPr lang="en-IN"/>
          </a:p>
        </p:txBody>
      </p:sp>
    </p:spTree>
    <p:extLst>
      <p:ext uri="{BB962C8B-B14F-4D97-AF65-F5344CB8AC3E}">
        <p14:creationId xmlns:p14="http://schemas.microsoft.com/office/powerpoint/2010/main" val="3171614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4D92DB-873A-4CC1-8149-1DA7BD3AAE90}" type="datetime1">
              <a:rPr lang="en-IN" smtClean="0"/>
              <a:t>02-08-2023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AD0156-377B-47CA-B194-34554049197D}" type="slidenum">
              <a:rPr lang="en-IN" smtClean="0"/>
              <a:t>‹#›</a:t>
            </a:fld>
            <a:endParaRPr lang="en-IN"/>
          </a:p>
        </p:txBody>
      </p:sp>
    </p:spTree>
    <p:extLst>
      <p:ext uri="{BB962C8B-B14F-4D97-AF65-F5344CB8AC3E}">
        <p14:creationId xmlns:p14="http://schemas.microsoft.com/office/powerpoint/2010/main" val="773064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F088CAC-EAB1-4682-B134-3F2FA479447B}" type="datetime1">
              <a:rPr lang="en-IN" smtClean="0"/>
              <a:t>02-08-2023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7AD0156-377B-47CA-B194-34554049197D}" type="slidenum">
              <a:rPr lang="en-IN" smtClean="0"/>
              <a:t>‹#›</a:t>
            </a:fld>
            <a:endParaRPr lang="en-IN"/>
          </a:p>
        </p:txBody>
      </p:sp>
    </p:spTree>
    <p:extLst>
      <p:ext uri="{BB962C8B-B14F-4D97-AF65-F5344CB8AC3E}">
        <p14:creationId xmlns:p14="http://schemas.microsoft.com/office/powerpoint/2010/main" val="4010042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BEDAF1-B667-4652-B304-C849A9723AC7}" type="datetime1">
              <a:rPr lang="en-IN" smtClean="0"/>
              <a:t>02-08-2023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7AD0156-377B-47CA-B194-34554049197D}" type="slidenum">
              <a:rPr lang="en-IN" smtClean="0"/>
              <a:t>‹#›</a:t>
            </a:fld>
            <a:endParaRPr lang="en-IN"/>
          </a:p>
        </p:txBody>
      </p:sp>
    </p:spTree>
    <p:extLst>
      <p:ext uri="{BB962C8B-B14F-4D97-AF65-F5344CB8AC3E}">
        <p14:creationId xmlns:p14="http://schemas.microsoft.com/office/powerpoint/2010/main" val="2154535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84C757-7E8E-488C-8119-E3FAA19D92EB}" type="datetime1">
              <a:rPr lang="en-IN" smtClean="0"/>
              <a:t>02-08-2023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7AD0156-377B-47CA-B194-34554049197D}" type="slidenum">
              <a:rPr lang="en-IN" smtClean="0"/>
              <a:t>‹#›</a:t>
            </a:fld>
            <a:endParaRPr lang="en-IN"/>
          </a:p>
        </p:txBody>
      </p:sp>
    </p:spTree>
    <p:extLst>
      <p:ext uri="{BB962C8B-B14F-4D97-AF65-F5344CB8AC3E}">
        <p14:creationId xmlns:p14="http://schemas.microsoft.com/office/powerpoint/2010/main" val="133320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2E8AB2-1780-4379-8DA1-150B0CB82475}" type="datetime1">
              <a:rPr lang="en-IN" smtClean="0"/>
              <a:t>02-08-2023</a:t>
            </a:fld>
            <a:endParaRPr lang="en-IN"/>
          </a:p>
        </p:txBody>
      </p:sp>
      <p:sp>
        <p:nvSpPr>
          <p:cNvPr id="6" name="Footer Placeholder 5"/>
          <p:cNvSpPr>
            <a:spLocks noGrp="1"/>
          </p:cNvSpPr>
          <p:nvPr>
            <p:ph type="ftr" sz="quarter" idx="11"/>
          </p:nvPr>
        </p:nvSpPr>
        <p:spPr/>
        <p:txBody>
          <a:bodyPr/>
          <a:lstStyle/>
          <a:p>
            <a:endParaRPr lang="en-IN"/>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17AD0156-377B-47CA-B194-34554049197D}" type="slidenum">
              <a:rPr lang="en-IN" smtClean="0"/>
              <a:t>‹#›</a:t>
            </a:fld>
            <a:endParaRPr lang="en-IN"/>
          </a:p>
        </p:txBody>
      </p:sp>
    </p:spTree>
    <p:extLst>
      <p:ext uri="{BB962C8B-B14F-4D97-AF65-F5344CB8AC3E}">
        <p14:creationId xmlns:p14="http://schemas.microsoft.com/office/powerpoint/2010/main" val="3150156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FDBB61-DA20-4381-A002-162902EE49CA}" type="datetime1">
              <a:rPr lang="en-IN" smtClean="0"/>
              <a:t>02-08-2023</a:t>
            </a:fld>
            <a:endParaRPr lang="en-IN"/>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17AD0156-377B-47CA-B194-34554049197D}" type="slidenum">
              <a:rPr lang="en-IN" smtClean="0"/>
              <a:t>‹#›</a:t>
            </a:fld>
            <a:endParaRPr lang="en-IN"/>
          </a:p>
        </p:txBody>
      </p:sp>
    </p:spTree>
    <p:extLst>
      <p:ext uri="{BB962C8B-B14F-4D97-AF65-F5344CB8AC3E}">
        <p14:creationId xmlns:p14="http://schemas.microsoft.com/office/powerpoint/2010/main" val="1591986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55FFB16D-F49E-451E-A715-0E38C090247C}" type="datetime1">
              <a:rPr lang="en-IN" smtClean="0"/>
              <a:t>02-08-2023</a:t>
            </a:fld>
            <a:endParaRPr lang="en-IN"/>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IN"/>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17AD0156-377B-47CA-B194-34554049197D}" type="slidenum">
              <a:rPr lang="en-IN" smtClean="0"/>
              <a:t>‹#›</a:t>
            </a:fld>
            <a:endParaRPr lang="en-IN"/>
          </a:p>
        </p:txBody>
      </p:sp>
    </p:spTree>
    <p:extLst>
      <p:ext uri="{BB962C8B-B14F-4D97-AF65-F5344CB8AC3E}">
        <p14:creationId xmlns:p14="http://schemas.microsoft.com/office/powerpoint/2010/main" val="190505148"/>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hf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931CD-BBBD-F2D7-33CE-507C69A299B0}"/>
              </a:ext>
            </a:extLst>
          </p:cNvPr>
          <p:cNvSpPr>
            <a:spLocks noGrp="1"/>
          </p:cNvSpPr>
          <p:nvPr>
            <p:ph type="title"/>
          </p:nvPr>
        </p:nvSpPr>
        <p:spPr>
          <a:xfrm>
            <a:off x="370937" y="122340"/>
            <a:ext cx="11671538" cy="2767526"/>
          </a:xfrm>
        </p:spPr>
        <p:txBody>
          <a:bodyPr>
            <a:noAutofit/>
          </a:bodyPr>
          <a:lstStyle/>
          <a:p>
            <a:r>
              <a:rPr lang="en-GB" sz="6000" b="1" dirty="0">
                <a:solidFill>
                  <a:srgbClr val="C00000"/>
                </a:solidFill>
                <a:latin typeface="Times New Roman" panose="02020603050405020304" pitchFamily="18" charset="0"/>
                <a:cs typeface="Times New Roman" panose="02020603050405020304" pitchFamily="18" charset="0"/>
              </a:rPr>
              <a:t>Creating a static website for the kl university</a:t>
            </a:r>
            <a:endParaRPr lang="en-IN" sz="6000" dirty="0">
              <a:solidFill>
                <a:srgbClr val="C00000"/>
              </a:solidFill>
            </a:endParaRPr>
          </a:p>
        </p:txBody>
      </p:sp>
      <p:sp>
        <p:nvSpPr>
          <p:cNvPr id="3" name="Content Placeholder 2">
            <a:extLst>
              <a:ext uri="{FF2B5EF4-FFF2-40B4-BE49-F238E27FC236}">
                <a16:creationId xmlns:a16="http://schemas.microsoft.com/office/drawing/2014/main" id="{D93888D2-3369-96B4-71A3-A1988619B3C9}"/>
              </a:ext>
            </a:extLst>
          </p:cNvPr>
          <p:cNvSpPr>
            <a:spLocks noGrp="1"/>
          </p:cNvSpPr>
          <p:nvPr>
            <p:ph idx="1"/>
          </p:nvPr>
        </p:nvSpPr>
        <p:spPr/>
        <p:txBody>
          <a:bodyPr>
            <a:normAutofit fontScale="70000" lnSpcReduction="20000"/>
          </a:bodyPr>
          <a:lstStyle/>
          <a:p>
            <a:endParaRPr lang="en-GB" sz="5400" b="1" dirty="0">
              <a:latin typeface="Times New Roman" panose="02020603050405020304" pitchFamily="18" charset="0"/>
              <a:cs typeface="Times New Roman" panose="02020603050405020304" pitchFamily="18" charset="0"/>
            </a:endParaRPr>
          </a:p>
          <a:p>
            <a:endParaRPr lang="en-IN" sz="5400" b="1" dirty="0">
              <a:latin typeface="Times New Roman" panose="02020603050405020304" pitchFamily="18" charset="0"/>
              <a:cs typeface="Times New Roman" panose="02020603050405020304" pitchFamily="18" charset="0"/>
            </a:endParaRPr>
          </a:p>
          <a:p>
            <a:r>
              <a:rPr lang="en-IN" sz="7000" b="1" dirty="0">
                <a:latin typeface="Times New Roman" panose="02020603050405020304" pitchFamily="18" charset="0"/>
                <a:cs typeface="Times New Roman" panose="02020603050405020304" pitchFamily="18" charset="0"/>
              </a:rPr>
              <a:t>Form Team:4</a:t>
            </a:r>
          </a:p>
          <a:p>
            <a:pPr marL="2271400" lvl="8" indent="0">
              <a:buNone/>
            </a:pPr>
            <a:endParaRPr lang="en-IN" sz="3800" dirty="0">
              <a:latin typeface="Times New Roman" panose="02020603050405020304" pitchFamily="18" charset="0"/>
              <a:cs typeface="Times New Roman" panose="02020603050405020304" pitchFamily="18" charset="0"/>
            </a:endParaRPr>
          </a:p>
          <a:p>
            <a:pPr marL="2271400" lvl="8" indent="0">
              <a:buNone/>
            </a:pPr>
            <a:endParaRPr lang="en-IN" sz="3800" dirty="0">
              <a:latin typeface="Times New Roman" panose="02020603050405020304" pitchFamily="18" charset="0"/>
              <a:cs typeface="Times New Roman" panose="02020603050405020304" pitchFamily="18" charset="0"/>
            </a:endParaRPr>
          </a:p>
          <a:p>
            <a:pPr marL="2271400" lvl="8" indent="0">
              <a:buNone/>
            </a:pPr>
            <a:endParaRPr lang="en-IN" sz="3800" dirty="0">
              <a:latin typeface="Times New Roman" panose="02020603050405020304" pitchFamily="18" charset="0"/>
              <a:cs typeface="Times New Roman" panose="02020603050405020304" pitchFamily="18" charset="0"/>
            </a:endParaRPr>
          </a:p>
          <a:p>
            <a:pPr marL="2271400" lvl="8" indent="0">
              <a:buNone/>
            </a:pPr>
            <a:endParaRPr lang="en-IN" sz="3800" dirty="0">
              <a:latin typeface="Times New Roman" panose="02020603050405020304" pitchFamily="18" charset="0"/>
              <a:cs typeface="Times New Roman" panose="02020603050405020304" pitchFamily="18" charset="0"/>
            </a:endParaRPr>
          </a:p>
          <a:p>
            <a:pPr marL="2271400" lvl="8" indent="0">
              <a:buNone/>
            </a:pPr>
            <a:r>
              <a:rPr lang="en-IN" sz="3800" dirty="0">
                <a:latin typeface="Times New Roman" panose="02020603050405020304" pitchFamily="18" charset="0"/>
                <a:cs typeface="Times New Roman" panose="02020603050405020304" pitchFamily="18" charset="0"/>
              </a:rPr>
              <a:t>INDUPALLI SHARON MERCY  (</a:t>
            </a:r>
            <a:r>
              <a:rPr lang="en-IN" sz="3800" b="1" dirty="0">
                <a:solidFill>
                  <a:schemeClr val="accent2"/>
                </a:solidFill>
                <a:latin typeface="Times New Roman" panose="02020603050405020304" pitchFamily="18" charset="0"/>
                <a:cs typeface="Times New Roman" panose="02020603050405020304" pitchFamily="18" charset="0"/>
              </a:rPr>
              <a:t>TEAM LEAD</a:t>
            </a:r>
            <a:r>
              <a:rPr lang="en-IN" sz="3800" b="1" dirty="0">
                <a:latin typeface="Times New Roman" panose="02020603050405020304" pitchFamily="18" charset="0"/>
                <a:cs typeface="Times New Roman" panose="02020603050405020304" pitchFamily="18" charset="0"/>
              </a:rPr>
              <a:t>)</a:t>
            </a:r>
            <a:r>
              <a:rPr lang="en-IN" sz="3800" b="1" dirty="0">
                <a:solidFill>
                  <a:schemeClr val="accent2">
                    <a:lumMod val="60000"/>
                    <a:lumOff val="40000"/>
                  </a:schemeClr>
                </a:solidFill>
                <a:latin typeface="Times New Roman" panose="02020603050405020304" pitchFamily="18" charset="0"/>
                <a:cs typeface="Times New Roman" panose="02020603050405020304" pitchFamily="18" charset="0"/>
              </a:rPr>
              <a:t> </a:t>
            </a:r>
            <a:r>
              <a:rPr lang="en-IN" sz="3800" b="1" dirty="0">
                <a:latin typeface="Times New Roman" panose="02020603050405020304" pitchFamily="18" charset="0"/>
                <a:cs typeface="Times New Roman" panose="02020603050405020304" pitchFamily="18" charset="0"/>
              </a:rPr>
              <a:t>		   	    </a:t>
            </a:r>
          </a:p>
        </p:txBody>
      </p:sp>
      <p:sp>
        <p:nvSpPr>
          <p:cNvPr id="4" name="Slide Number Placeholder 3">
            <a:extLst>
              <a:ext uri="{FF2B5EF4-FFF2-40B4-BE49-F238E27FC236}">
                <a16:creationId xmlns:a16="http://schemas.microsoft.com/office/drawing/2014/main" id="{2EFBC739-670D-592E-952F-98BD3D608D8E}"/>
              </a:ext>
            </a:extLst>
          </p:cNvPr>
          <p:cNvSpPr>
            <a:spLocks noGrp="1"/>
          </p:cNvSpPr>
          <p:nvPr>
            <p:ph type="sldNum" sz="quarter" idx="12"/>
          </p:nvPr>
        </p:nvSpPr>
        <p:spPr/>
        <p:txBody>
          <a:bodyPr/>
          <a:lstStyle/>
          <a:p>
            <a:fld id="{17AD0156-377B-47CA-B194-34554049197D}" type="slidenum">
              <a:rPr lang="en-IN" smtClean="0"/>
              <a:t>1</a:t>
            </a:fld>
            <a:endParaRPr lang="en-IN"/>
          </a:p>
        </p:txBody>
      </p:sp>
      <p:pic>
        <p:nvPicPr>
          <p:cNvPr id="1026" name="Picture 2" descr="KL Deemed to be University Logo">
            <a:extLst>
              <a:ext uri="{FF2B5EF4-FFF2-40B4-BE49-F238E27FC236}">
                <a16:creationId xmlns:a16="http://schemas.microsoft.com/office/drawing/2014/main" id="{EF7CBB38-FA67-56E8-A802-5BEE505FE8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6650" y="6037834"/>
            <a:ext cx="1990725" cy="6000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5192B12-323B-CE1B-5EF7-925A39650A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12" y="6037834"/>
            <a:ext cx="2208362" cy="657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295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barn(inVertical)">
                                      <p:cBhvr>
                                        <p:cTn id="14" dur="500"/>
                                        <p:tgtEl>
                                          <p:spTgt spid="3">
                                            <p:txEl>
                                              <p:pRg st="2" end="2"/>
                                            </p:txEl>
                                          </p:spTgt>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barn(inVertical)">
                                      <p:cBhvr>
                                        <p:cTn id="1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565A7F-4D50-1F7F-3B9C-128608571FA0}"/>
              </a:ext>
            </a:extLst>
          </p:cNvPr>
          <p:cNvSpPr>
            <a:spLocks noGrp="1"/>
          </p:cNvSpPr>
          <p:nvPr>
            <p:ph type="sldNum" sz="quarter" idx="12"/>
          </p:nvPr>
        </p:nvSpPr>
        <p:spPr/>
        <p:txBody>
          <a:bodyPr/>
          <a:lstStyle/>
          <a:p>
            <a:fld id="{17AD0156-377B-47CA-B194-34554049197D}" type="slidenum">
              <a:rPr lang="en-IN" smtClean="0"/>
              <a:t>10</a:t>
            </a:fld>
            <a:endParaRPr lang="en-IN"/>
          </a:p>
        </p:txBody>
      </p:sp>
      <p:pic>
        <p:nvPicPr>
          <p:cNvPr id="4" name="Picture 3" descr="A screenshot of a computer&#10;&#10;Description automatically generated">
            <a:extLst>
              <a:ext uri="{FF2B5EF4-FFF2-40B4-BE49-F238E27FC236}">
                <a16:creationId xmlns:a16="http://schemas.microsoft.com/office/drawing/2014/main" id="{8CF97B9B-3F6E-425C-17E6-7D1DBD7D4D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9596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DBC5F2-601B-4C5E-5E9B-78A07E959CA0}"/>
              </a:ext>
            </a:extLst>
          </p:cNvPr>
          <p:cNvSpPr>
            <a:spLocks noGrp="1"/>
          </p:cNvSpPr>
          <p:nvPr>
            <p:ph type="sldNum" sz="quarter" idx="12"/>
          </p:nvPr>
        </p:nvSpPr>
        <p:spPr/>
        <p:txBody>
          <a:bodyPr/>
          <a:lstStyle/>
          <a:p>
            <a:fld id="{17AD0156-377B-47CA-B194-34554049197D}" type="slidenum">
              <a:rPr lang="en-IN" smtClean="0"/>
              <a:t>11</a:t>
            </a:fld>
            <a:endParaRPr lang="en-IN"/>
          </a:p>
        </p:txBody>
      </p:sp>
      <p:pic>
        <p:nvPicPr>
          <p:cNvPr id="4" name="Picture 3" descr="A screenshot of a computer&#10;&#10;Description automatically generated">
            <a:extLst>
              <a:ext uri="{FF2B5EF4-FFF2-40B4-BE49-F238E27FC236}">
                <a16:creationId xmlns:a16="http://schemas.microsoft.com/office/drawing/2014/main" id="{133F6181-6EDC-30D6-E4A3-AC06F78DA6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29070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F3B56E-6AE5-5AFC-E15B-FF772A7A91D1}"/>
              </a:ext>
            </a:extLst>
          </p:cNvPr>
          <p:cNvSpPr>
            <a:spLocks noGrp="1"/>
          </p:cNvSpPr>
          <p:nvPr>
            <p:ph type="sldNum" sz="quarter" idx="12"/>
          </p:nvPr>
        </p:nvSpPr>
        <p:spPr/>
        <p:txBody>
          <a:bodyPr/>
          <a:lstStyle/>
          <a:p>
            <a:fld id="{17AD0156-377B-47CA-B194-34554049197D}" type="slidenum">
              <a:rPr lang="en-IN" smtClean="0"/>
              <a:t>12</a:t>
            </a:fld>
            <a:endParaRPr lang="en-IN"/>
          </a:p>
        </p:txBody>
      </p:sp>
      <p:pic>
        <p:nvPicPr>
          <p:cNvPr id="4" name="Picture 3" descr="A screenshot of a computer code">
            <a:extLst>
              <a:ext uri="{FF2B5EF4-FFF2-40B4-BE49-F238E27FC236}">
                <a16:creationId xmlns:a16="http://schemas.microsoft.com/office/drawing/2014/main" id="{8A692E38-5FD6-0EBA-09AF-7F82B0FB8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93109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32AF4CDB-1BF0-83AB-D674-302D94F45C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98A268DB-503D-9E92-176C-DBC4E383B441}"/>
              </a:ext>
            </a:extLst>
          </p:cNvPr>
          <p:cNvSpPr>
            <a:spLocks noGrp="1"/>
          </p:cNvSpPr>
          <p:nvPr>
            <p:ph type="sldNum" sz="quarter" idx="12"/>
          </p:nvPr>
        </p:nvSpPr>
        <p:spPr/>
        <p:txBody>
          <a:bodyPr/>
          <a:lstStyle/>
          <a:p>
            <a:fld id="{17AD0156-377B-47CA-B194-34554049197D}" type="slidenum">
              <a:rPr lang="en-IN" smtClean="0"/>
              <a:t>13</a:t>
            </a:fld>
            <a:endParaRPr lang="en-IN"/>
          </a:p>
        </p:txBody>
      </p:sp>
    </p:spTree>
    <p:extLst>
      <p:ext uri="{BB962C8B-B14F-4D97-AF65-F5344CB8AC3E}">
        <p14:creationId xmlns:p14="http://schemas.microsoft.com/office/powerpoint/2010/main" val="2692549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3E731-527E-122D-688A-F329D2F09CDE}"/>
              </a:ext>
            </a:extLst>
          </p:cNvPr>
          <p:cNvSpPr>
            <a:spLocks noGrp="1"/>
          </p:cNvSpPr>
          <p:nvPr>
            <p:ph type="title"/>
          </p:nvPr>
        </p:nvSpPr>
        <p:spPr>
          <a:xfrm>
            <a:off x="553540" y="365125"/>
            <a:ext cx="11353800" cy="1713841"/>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Autofit/>
          </a:bodyPr>
          <a:lstStyle/>
          <a:p>
            <a:r>
              <a:rPr lang="en-GB" sz="4800" b="1" dirty="0">
                <a:solidFill>
                  <a:srgbClr val="002060"/>
                </a:solidFill>
                <a:latin typeface="Times New Roman" panose="02020603050405020304" pitchFamily="18" charset="0"/>
                <a:cs typeface="Times New Roman" panose="02020603050405020304" pitchFamily="18" charset="0"/>
              </a:rPr>
              <a:t>Creating a static website for the kl university</a:t>
            </a:r>
            <a:endParaRPr lang="en-IN" sz="4800" b="1" dirty="0">
              <a:solidFill>
                <a:srgbClr val="002060"/>
              </a:solidFill>
            </a:endParaRPr>
          </a:p>
        </p:txBody>
      </p:sp>
      <p:sp>
        <p:nvSpPr>
          <p:cNvPr id="3" name="Content Placeholder 2">
            <a:extLst>
              <a:ext uri="{FF2B5EF4-FFF2-40B4-BE49-F238E27FC236}">
                <a16:creationId xmlns:a16="http://schemas.microsoft.com/office/drawing/2014/main" id="{1004C441-C6AB-7FD8-69B7-1B89E44C1F0E}"/>
              </a:ext>
            </a:extLst>
          </p:cNvPr>
          <p:cNvSpPr>
            <a:spLocks noGrp="1"/>
          </p:cNvSpPr>
          <p:nvPr>
            <p:ph idx="1"/>
          </p:nvPr>
        </p:nvSpPr>
        <p:spPr>
          <a:xfrm>
            <a:off x="838200" y="2239690"/>
            <a:ext cx="10515600" cy="4351338"/>
          </a:xfrm>
        </p:spPr>
        <p:txBody>
          <a:bodyPr>
            <a:normAutofit/>
          </a:bodyPr>
          <a:lstStyle/>
          <a:p>
            <a:pPr marL="0" indent="0" algn="just">
              <a:buNone/>
            </a:pPr>
            <a:r>
              <a:rPr lang="en-GB" sz="4300" b="1" dirty="0">
                <a:latin typeface="Times New Roman" panose="02020603050405020304" pitchFamily="18" charset="0"/>
                <a:cs typeface="Times New Roman" panose="02020603050405020304" pitchFamily="18" charset="0"/>
              </a:rPr>
              <a:t>Step:3</a:t>
            </a:r>
          </a:p>
          <a:p>
            <a:pPr algn="just">
              <a:buFont typeface="Wingdings" panose="05000000000000000000" pitchFamily="2" charset="2"/>
              <a:buChar char="Ø"/>
            </a:pPr>
            <a:r>
              <a:rPr lang="en-GB" sz="3900" dirty="0">
                <a:latin typeface="Times New Roman" panose="02020603050405020304" pitchFamily="18" charset="0"/>
                <a:cs typeface="Times New Roman" panose="02020603050405020304" pitchFamily="18" charset="0"/>
              </a:rPr>
              <a:t>Go to the bucket's "Permissions" tab and click "Bucket Policy." Paste the bucket policy and click "Save." Testing the Website: At this point, your static website should be live and accessible through the S3 bucket endpoint URL. To test, open a web browser and enter the endpoint URL .</a:t>
            </a:r>
          </a:p>
        </p:txBody>
      </p:sp>
      <p:sp>
        <p:nvSpPr>
          <p:cNvPr id="4" name="Slide Number Placeholder 3">
            <a:extLst>
              <a:ext uri="{FF2B5EF4-FFF2-40B4-BE49-F238E27FC236}">
                <a16:creationId xmlns:a16="http://schemas.microsoft.com/office/drawing/2014/main" id="{55F3820D-5E91-0507-FB0F-7FFBAFD6E3A1}"/>
              </a:ext>
            </a:extLst>
          </p:cNvPr>
          <p:cNvSpPr>
            <a:spLocks noGrp="1"/>
          </p:cNvSpPr>
          <p:nvPr>
            <p:ph type="sldNum" sz="quarter" idx="12"/>
          </p:nvPr>
        </p:nvSpPr>
        <p:spPr/>
        <p:txBody>
          <a:bodyPr/>
          <a:lstStyle/>
          <a:p>
            <a:fld id="{17AD0156-377B-47CA-B194-34554049197D}" type="slidenum">
              <a:rPr lang="en-IN" smtClean="0"/>
              <a:t>14</a:t>
            </a:fld>
            <a:endParaRPr lang="en-IN"/>
          </a:p>
        </p:txBody>
      </p:sp>
    </p:spTree>
    <p:extLst>
      <p:ext uri="{BB962C8B-B14F-4D97-AF65-F5344CB8AC3E}">
        <p14:creationId xmlns:p14="http://schemas.microsoft.com/office/powerpoint/2010/main" val="1130596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9E1BEC-70A5-38D3-3E8C-1CABE3114767}"/>
              </a:ext>
            </a:extLst>
          </p:cNvPr>
          <p:cNvSpPr>
            <a:spLocks noGrp="1"/>
          </p:cNvSpPr>
          <p:nvPr>
            <p:ph type="sldNum" sz="quarter" idx="12"/>
          </p:nvPr>
        </p:nvSpPr>
        <p:spPr/>
        <p:txBody>
          <a:bodyPr/>
          <a:lstStyle/>
          <a:p>
            <a:fld id="{17AD0156-377B-47CA-B194-34554049197D}" type="slidenum">
              <a:rPr lang="en-IN" smtClean="0"/>
              <a:t>15</a:t>
            </a:fld>
            <a:endParaRPr lang="en-IN"/>
          </a:p>
        </p:txBody>
      </p:sp>
      <p:pic>
        <p:nvPicPr>
          <p:cNvPr id="4" name="Picture 3" descr="A screenshot of a computer">
            <a:extLst>
              <a:ext uri="{FF2B5EF4-FFF2-40B4-BE49-F238E27FC236}">
                <a16:creationId xmlns:a16="http://schemas.microsoft.com/office/drawing/2014/main" id="{697C0BDB-9523-DAF8-F01C-E07FD0FEFF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14652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13A1BBE-5547-257B-C201-FAB586A03D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CB8A3B1B-C0C7-0056-3C41-D1F8CFD6E6CE}"/>
              </a:ext>
            </a:extLst>
          </p:cNvPr>
          <p:cNvSpPr>
            <a:spLocks noGrp="1"/>
          </p:cNvSpPr>
          <p:nvPr>
            <p:ph type="sldNum" sz="quarter" idx="12"/>
          </p:nvPr>
        </p:nvSpPr>
        <p:spPr/>
        <p:txBody>
          <a:bodyPr/>
          <a:lstStyle/>
          <a:p>
            <a:fld id="{17AD0156-377B-47CA-B194-34554049197D}" type="slidenum">
              <a:rPr lang="en-IN" smtClean="0"/>
              <a:t>16</a:t>
            </a:fld>
            <a:endParaRPr lang="en-IN"/>
          </a:p>
        </p:txBody>
      </p:sp>
    </p:spTree>
    <p:extLst>
      <p:ext uri="{BB962C8B-B14F-4D97-AF65-F5344CB8AC3E}">
        <p14:creationId xmlns:p14="http://schemas.microsoft.com/office/powerpoint/2010/main" val="3913909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0902A0E-1726-34E3-554A-EF7E305C6833}"/>
              </a:ext>
            </a:extLst>
          </p:cNvPr>
          <p:cNvSpPr>
            <a:spLocks noGrp="1"/>
          </p:cNvSpPr>
          <p:nvPr>
            <p:ph type="sldNum" sz="quarter" idx="12"/>
          </p:nvPr>
        </p:nvSpPr>
        <p:spPr/>
        <p:txBody>
          <a:bodyPr/>
          <a:lstStyle/>
          <a:p>
            <a:fld id="{17AD0156-377B-47CA-B194-34554049197D}" type="slidenum">
              <a:rPr lang="en-IN" smtClean="0"/>
              <a:t>17</a:t>
            </a:fld>
            <a:endParaRPr lang="en-IN"/>
          </a:p>
        </p:txBody>
      </p:sp>
      <p:pic>
        <p:nvPicPr>
          <p:cNvPr id="8" name="Picture 7" descr="A screenshot of a computer&#10;&#10;Description automatically generated">
            <a:extLst>
              <a:ext uri="{FF2B5EF4-FFF2-40B4-BE49-F238E27FC236}">
                <a16:creationId xmlns:a16="http://schemas.microsoft.com/office/drawing/2014/main" id="{AF01D67F-D804-404B-1805-7EA412ED69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25059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E2C0EB95-46B0-9E44-8A2F-54866593B4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5E2FDEF5-FC72-9D1A-7CFE-94BE9467BEA3}"/>
              </a:ext>
            </a:extLst>
          </p:cNvPr>
          <p:cNvSpPr>
            <a:spLocks noGrp="1"/>
          </p:cNvSpPr>
          <p:nvPr>
            <p:ph type="sldNum" sz="quarter" idx="12"/>
          </p:nvPr>
        </p:nvSpPr>
        <p:spPr/>
        <p:txBody>
          <a:bodyPr/>
          <a:lstStyle/>
          <a:p>
            <a:fld id="{17AD0156-377B-47CA-B194-34554049197D}" type="slidenum">
              <a:rPr lang="en-IN" smtClean="0"/>
              <a:t>18</a:t>
            </a:fld>
            <a:endParaRPr lang="en-IN"/>
          </a:p>
        </p:txBody>
      </p:sp>
    </p:spTree>
    <p:extLst>
      <p:ext uri="{BB962C8B-B14F-4D97-AF65-F5344CB8AC3E}">
        <p14:creationId xmlns:p14="http://schemas.microsoft.com/office/powerpoint/2010/main" val="459335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DF790ECD-A79C-675B-0468-89DE7B59E0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A165E3AD-69C3-FDD0-A87F-8979CA4B49A6}"/>
              </a:ext>
            </a:extLst>
          </p:cNvPr>
          <p:cNvSpPr>
            <a:spLocks noGrp="1"/>
          </p:cNvSpPr>
          <p:nvPr>
            <p:ph type="sldNum" sz="quarter" idx="12"/>
          </p:nvPr>
        </p:nvSpPr>
        <p:spPr/>
        <p:txBody>
          <a:bodyPr/>
          <a:lstStyle/>
          <a:p>
            <a:fld id="{17AD0156-377B-47CA-B194-34554049197D}" type="slidenum">
              <a:rPr lang="en-IN" smtClean="0"/>
              <a:t>19</a:t>
            </a:fld>
            <a:endParaRPr lang="en-IN"/>
          </a:p>
        </p:txBody>
      </p:sp>
    </p:spTree>
    <p:extLst>
      <p:ext uri="{BB962C8B-B14F-4D97-AF65-F5344CB8AC3E}">
        <p14:creationId xmlns:p14="http://schemas.microsoft.com/office/powerpoint/2010/main" val="601560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4CBDF-B8A9-75F4-8A7F-EA064E68E815}"/>
              </a:ext>
            </a:extLst>
          </p:cNvPr>
          <p:cNvSpPr>
            <a:spLocks noGrp="1"/>
          </p:cNvSpPr>
          <p:nvPr>
            <p:ph type="title"/>
          </p:nvPr>
        </p:nvSpPr>
        <p:spPr>
          <a:ln>
            <a:solidFill>
              <a:schemeClr val="accent1">
                <a:lumMod val="50000"/>
              </a:schemeClr>
            </a:solidFill>
          </a:ln>
          <a:effectLst>
            <a:outerShdw blurRad="190500" dist="228600" dir="2700000" algn="ctr">
              <a:srgbClr val="000000">
                <a:alpha val="30000"/>
              </a:srgbClr>
            </a:outerShdw>
          </a:effectLst>
          <a:scene3d>
            <a:camera prst="orthographicFront"/>
            <a:lightRig rig="glow" dir="t">
              <a:rot lat="0" lon="0" rev="4800000"/>
            </a:lightRig>
          </a:scene3d>
          <a:sp3d prstMaterial="matte">
            <a:bevelT w="127000" h="63500"/>
          </a:sp3d>
        </p:spPr>
        <p:txBody>
          <a:bodyPr>
            <a:normAutofit/>
          </a:bodyPr>
          <a:lstStyle/>
          <a:p>
            <a:r>
              <a:rPr lang="en-GB" sz="9600" dirty="0"/>
              <a:t>			TEAM : 4</a:t>
            </a:r>
            <a:endParaRPr lang="en-IN" sz="9600" dirty="0"/>
          </a:p>
        </p:txBody>
      </p:sp>
      <p:sp>
        <p:nvSpPr>
          <p:cNvPr id="3" name="Content Placeholder 2">
            <a:extLst>
              <a:ext uri="{FF2B5EF4-FFF2-40B4-BE49-F238E27FC236}">
                <a16:creationId xmlns:a16="http://schemas.microsoft.com/office/drawing/2014/main" id="{F6362D1F-4A41-3799-4351-751170A7A452}"/>
              </a:ext>
            </a:extLst>
          </p:cNvPr>
          <p:cNvSpPr>
            <a:spLocks noGrp="1"/>
          </p:cNvSpPr>
          <p:nvPr>
            <p:ph sz="half" idx="1"/>
          </p:nvPr>
        </p:nvSpPr>
        <p:spPr>
          <a:ln>
            <a:solidFill>
              <a:schemeClr val="tx1"/>
            </a:solidFill>
          </a:ln>
          <a:effectLst>
            <a:outerShdw blurRad="50800" dist="38100" dir="8100000" algn="tr" rotWithShape="0">
              <a:prstClr val="black">
                <a:alpha val="40000"/>
              </a:prstClr>
            </a:outerShdw>
          </a:effectLst>
        </p:spPr>
        <p:txBody>
          <a:bodyPr>
            <a:normAutofit/>
          </a:bodyPr>
          <a:lstStyle/>
          <a:p>
            <a:r>
              <a:rPr lang="en-GB" sz="2400" b="1" dirty="0">
                <a:latin typeface="+mj-lt"/>
              </a:rPr>
              <a:t>Team members :</a:t>
            </a:r>
          </a:p>
          <a:p>
            <a:pPr marL="0" indent="0">
              <a:buNone/>
            </a:pPr>
            <a:endParaRPr lang="en-GB" dirty="0"/>
          </a:p>
          <a:p>
            <a:pPr marL="0" indent="0">
              <a:buNone/>
            </a:pPr>
            <a:r>
              <a:rPr lang="en-IN" dirty="0">
                <a:latin typeface="Times New Roman" panose="02020603050405020304" pitchFamily="18" charset="0"/>
                <a:cs typeface="Times New Roman" panose="02020603050405020304" pitchFamily="18" charset="0"/>
              </a:rPr>
              <a:t>1. INDUPALLI SHARON MERCY  (</a:t>
            </a:r>
            <a:r>
              <a:rPr lang="en-IN" b="1" dirty="0">
                <a:solidFill>
                  <a:schemeClr val="accent2">
                    <a:lumMod val="60000"/>
                    <a:lumOff val="40000"/>
                  </a:schemeClr>
                </a:solidFill>
                <a:latin typeface="Times New Roman" panose="02020603050405020304" pitchFamily="18" charset="0"/>
                <a:cs typeface="Times New Roman" panose="02020603050405020304" pitchFamily="18" charset="0"/>
              </a:rPr>
              <a:t>TEAM LEAD</a:t>
            </a:r>
            <a:r>
              <a:rPr lang="en-IN" dirty="0">
                <a:latin typeface="Times New Roman" panose="02020603050405020304" pitchFamily="18" charset="0"/>
                <a:cs typeface="Times New Roman" panose="02020603050405020304" pitchFamily="18" charset="0"/>
              </a:rPr>
              <a:t>) </a:t>
            </a:r>
          </a:p>
          <a:p>
            <a:pPr marL="0" indent="0">
              <a:buNone/>
            </a:pPr>
            <a:r>
              <a:rPr lang="en-IN" dirty="0">
                <a:latin typeface="Times New Roman" panose="02020603050405020304" pitchFamily="18" charset="0"/>
                <a:cs typeface="Times New Roman" panose="02020603050405020304" pitchFamily="18" charset="0"/>
              </a:rPr>
              <a:t>2.AVULA SAI NAVEEN</a:t>
            </a:r>
          </a:p>
          <a:p>
            <a:pPr marL="0" indent="0">
              <a:buNone/>
            </a:pPr>
            <a:r>
              <a:rPr lang="en-IN" dirty="0">
                <a:latin typeface="Times New Roman" panose="02020603050405020304" pitchFamily="18" charset="0"/>
                <a:cs typeface="Times New Roman" panose="02020603050405020304" pitchFamily="18" charset="0"/>
              </a:rPr>
              <a:t>3. MANGALAGIRI MAHIMA</a:t>
            </a:r>
          </a:p>
          <a:p>
            <a:pPr marL="0" indent="0">
              <a:buNone/>
            </a:pPr>
            <a:r>
              <a:rPr lang="en-IN" dirty="0">
                <a:latin typeface="Times New Roman" panose="02020603050405020304" pitchFamily="18" charset="0"/>
                <a:cs typeface="Times New Roman" panose="02020603050405020304" pitchFamily="18" charset="0"/>
              </a:rPr>
              <a:t>4. SETTY SAHITHI</a:t>
            </a:r>
          </a:p>
          <a:p>
            <a:pPr marL="0" indent="0">
              <a:buNone/>
            </a:pPr>
            <a:r>
              <a:rPr lang="en-IN" dirty="0">
                <a:latin typeface="Times New Roman" panose="02020603050405020304" pitchFamily="18" charset="0"/>
                <a:cs typeface="Times New Roman" panose="02020603050405020304" pitchFamily="18" charset="0"/>
              </a:rPr>
              <a:t>5. YARROJU LAKSHMI KOMALI</a:t>
            </a:r>
            <a:endParaRPr lang="en-IN" dirty="0"/>
          </a:p>
        </p:txBody>
      </p:sp>
      <p:sp>
        <p:nvSpPr>
          <p:cNvPr id="4" name="Content Placeholder 3">
            <a:extLst>
              <a:ext uri="{FF2B5EF4-FFF2-40B4-BE49-F238E27FC236}">
                <a16:creationId xmlns:a16="http://schemas.microsoft.com/office/drawing/2014/main" id="{72D313E7-59C1-E579-3961-43073D976ABB}"/>
              </a:ext>
            </a:extLst>
          </p:cNvPr>
          <p:cNvSpPr>
            <a:spLocks noGrp="1"/>
          </p:cNvSpPr>
          <p:nvPr>
            <p:ph sz="half" idx="2"/>
          </p:nvPr>
        </p:nvSpPr>
        <p:spPr>
          <a:xfrm>
            <a:off x="6367272" y="2194560"/>
            <a:ext cx="4754880" cy="3977640"/>
          </a:xfrm>
          <a:ln>
            <a:solidFill>
              <a:schemeClr val="bg2">
                <a:lumMod val="10000"/>
              </a:schemeClr>
            </a:solidFill>
          </a:ln>
          <a:effectLst>
            <a:outerShdw blurRad="50800" dist="38100" dir="8100000" algn="tr" rotWithShape="0">
              <a:prstClr val="black">
                <a:alpha val="40000"/>
              </a:prstClr>
            </a:outerShdw>
          </a:effectLst>
        </p:spPr>
        <p:txBody>
          <a:bodyPr>
            <a:normAutofit/>
          </a:bodyPr>
          <a:lstStyle/>
          <a:p>
            <a:r>
              <a:rPr lang="en-GB" sz="2400" b="1" dirty="0">
                <a:latin typeface="+mj-lt"/>
              </a:rPr>
              <a:t>Team members :</a:t>
            </a:r>
          </a:p>
          <a:p>
            <a:pPr marL="0" indent="0">
              <a:buNone/>
            </a:pPr>
            <a:endParaRPr lang="en-IN" dirty="0"/>
          </a:p>
          <a:p>
            <a:pPr marL="0" indent="0">
              <a:buNone/>
            </a:pPr>
            <a:r>
              <a:rPr lang="en-IN" dirty="0">
                <a:latin typeface="Times New Roman" panose="02020603050405020304" pitchFamily="18" charset="0"/>
                <a:cs typeface="Times New Roman" panose="02020603050405020304" pitchFamily="18" charset="0"/>
              </a:rPr>
              <a:t>6.YARRAMSETTI BHAVANI </a:t>
            </a:r>
          </a:p>
          <a:p>
            <a:pPr marL="0" indent="0">
              <a:buNone/>
            </a:pPr>
            <a:r>
              <a:rPr lang="en-IN" dirty="0">
                <a:latin typeface="Times New Roman" panose="02020603050405020304" pitchFamily="18" charset="0"/>
                <a:cs typeface="Times New Roman" panose="02020603050405020304" pitchFamily="18" charset="0"/>
              </a:rPr>
              <a:t>7.RAVELLA YESWANTH   </a:t>
            </a:r>
          </a:p>
          <a:p>
            <a:pPr marL="0" indent="0">
              <a:buNone/>
            </a:pPr>
            <a:r>
              <a:rPr lang="en-IN" dirty="0">
                <a:latin typeface="Times New Roman" panose="02020603050405020304" pitchFamily="18" charset="0"/>
                <a:cs typeface="Times New Roman" panose="02020603050405020304" pitchFamily="18" charset="0"/>
              </a:rPr>
              <a:t>8.KALLAM HYMAVATHI</a:t>
            </a:r>
          </a:p>
          <a:p>
            <a:pPr marL="0" indent="0">
              <a:buNone/>
            </a:pPr>
            <a:r>
              <a:rPr lang="en-IN" dirty="0">
                <a:latin typeface="Times New Roman" panose="02020603050405020304" pitchFamily="18" charset="0"/>
                <a:cs typeface="Times New Roman" panose="02020603050405020304" pitchFamily="18" charset="0"/>
              </a:rPr>
              <a:t>9.SHAIK ARIF SOHIL  </a:t>
            </a:r>
          </a:p>
          <a:p>
            <a:pPr marL="0" indent="0">
              <a:buNone/>
            </a:pPr>
            <a:r>
              <a:rPr lang="en-IN" dirty="0">
                <a:latin typeface="Times New Roman" panose="02020603050405020304" pitchFamily="18" charset="0"/>
                <a:cs typeface="Times New Roman" panose="02020603050405020304" pitchFamily="18" charset="0"/>
              </a:rPr>
              <a:t>10. KATRAGADDA SANDEEP</a:t>
            </a:r>
          </a:p>
        </p:txBody>
      </p:sp>
      <p:sp>
        <p:nvSpPr>
          <p:cNvPr id="5" name="Slide Number Placeholder 4">
            <a:extLst>
              <a:ext uri="{FF2B5EF4-FFF2-40B4-BE49-F238E27FC236}">
                <a16:creationId xmlns:a16="http://schemas.microsoft.com/office/drawing/2014/main" id="{0E4BF9ED-E25E-EBFA-2DC6-60F817179D5A}"/>
              </a:ext>
            </a:extLst>
          </p:cNvPr>
          <p:cNvSpPr>
            <a:spLocks noGrp="1"/>
          </p:cNvSpPr>
          <p:nvPr>
            <p:ph type="sldNum" sz="quarter" idx="12"/>
          </p:nvPr>
        </p:nvSpPr>
        <p:spPr/>
        <p:txBody>
          <a:bodyPr/>
          <a:lstStyle/>
          <a:p>
            <a:fld id="{17AD0156-377B-47CA-B194-34554049197D}" type="slidenum">
              <a:rPr lang="en-IN" smtClean="0"/>
              <a:t>2</a:t>
            </a:fld>
            <a:endParaRPr lang="en-IN"/>
          </a:p>
        </p:txBody>
      </p:sp>
    </p:spTree>
    <p:extLst>
      <p:ext uri="{BB962C8B-B14F-4D97-AF65-F5344CB8AC3E}">
        <p14:creationId xmlns:p14="http://schemas.microsoft.com/office/powerpoint/2010/main" val="4946796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6C0AEA-4265-0F1E-83B2-5E52E4E42A8B}"/>
              </a:ext>
            </a:extLst>
          </p:cNvPr>
          <p:cNvSpPr>
            <a:spLocks noGrp="1"/>
          </p:cNvSpPr>
          <p:nvPr>
            <p:ph type="sldNum" sz="quarter" idx="12"/>
          </p:nvPr>
        </p:nvSpPr>
        <p:spPr/>
        <p:txBody>
          <a:bodyPr/>
          <a:lstStyle/>
          <a:p>
            <a:fld id="{17AD0156-377B-47CA-B194-34554049197D}" type="slidenum">
              <a:rPr lang="en-IN" smtClean="0"/>
              <a:t>20</a:t>
            </a:fld>
            <a:endParaRPr lang="en-IN"/>
          </a:p>
        </p:txBody>
      </p:sp>
      <p:pic>
        <p:nvPicPr>
          <p:cNvPr id="4" name="Picture 3" descr="A note and pen on a marble surface&#10;&#10;Description automatically generated">
            <a:extLst>
              <a:ext uri="{FF2B5EF4-FFF2-40B4-BE49-F238E27FC236}">
                <a16:creationId xmlns:a16="http://schemas.microsoft.com/office/drawing/2014/main" id="{77918D67-7064-5E83-60A9-56EFE4FB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83888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3E731-527E-122D-688A-F329D2F09CDE}"/>
              </a:ext>
            </a:extLst>
          </p:cNvPr>
          <p:cNvSpPr>
            <a:spLocks noGrp="1"/>
          </p:cNvSpPr>
          <p:nvPr>
            <p:ph type="title"/>
          </p:nvPr>
        </p:nvSpPr>
        <p:spPr>
          <a:xfrm>
            <a:off x="553540" y="365125"/>
            <a:ext cx="11353800" cy="1713841"/>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Autofit/>
          </a:bodyPr>
          <a:lstStyle/>
          <a:p>
            <a:r>
              <a:rPr lang="en-GB" sz="4800" b="1" dirty="0">
                <a:solidFill>
                  <a:srgbClr val="002060"/>
                </a:solidFill>
                <a:latin typeface="Times New Roman" panose="02020603050405020304" pitchFamily="18" charset="0"/>
                <a:cs typeface="Times New Roman" panose="02020603050405020304" pitchFamily="18" charset="0"/>
              </a:rPr>
              <a:t>Creating a static website for the kl university</a:t>
            </a:r>
            <a:endParaRPr lang="en-IN" sz="4800" b="1" dirty="0">
              <a:solidFill>
                <a:srgbClr val="002060"/>
              </a:solidFill>
            </a:endParaRPr>
          </a:p>
        </p:txBody>
      </p:sp>
      <p:sp>
        <p:nvSpPr>
          <p:cNvPr id="3" name="Content Placeholder 2">
            <a:extLst>
              <a:ext uri="{FF2B5EF4-FFF2-40B4-BE49-F238E27FC236}">
                <a16:creationId xmlns:a16="http://schemas.microsoft.com/office/drawing/2014/main" id="{1004C441-C6AB-7FD8-69B7-1B89E44C1F0E}"/>
              </a:ext>
            </a:extLst>
          </p:cNvPr>
          <p:cNvSpPr>
            <a:spLocks noGrp="1"/>
          </p:cNvSpPr>
          <p:nvPr>
            <p:ph idx="1"/>
          </p:nvPr>
        </p:nvSpPr>
        <p:spPr>
          <a:xfrm>
            <a:off x="838200" y="2446714"/>
            <a:ext cx="10515600" cy="4351338"/>
          </a:xfrm>
        </p:spPr>
        <p:txBody>
          <a:bodyPr>
            <a:normAutofit/>
          </a:bodyPr>
          <a:lstStyle/>
          <a:p>
            <a:pPr algn="just">
              <a:buFont typeface="Wingdings" panose="05000000000000000000" pitchFamily="2" charset="2"/>
              <a:buChar char="Ø"/>
            </a:pPr>
            <a:r>
              <a:rPr lang="en-GB" sz="3600" dirty="0">
                <a:latin typeface="Times New Roman" panose="02020603050405020304" pitchFamily="18" charset="0"/>
                <a:cs typeface="Times New Roman" panose="02020603050405020304" pitchFamily="18" charset="0"/>
              </a:rPr>
              <a:t>Creating a static website for a kl university on AWS involves several steps, including hosting the website, storing the content, and configuring the domain. </a:t>
            </a:r>
          </a:p>
          <a:p>
            <a:pPr marL="0" indent="0" algn="just">
              <a:buNone/>
            </a:pPr>
            <a:r>
              <a:rPr lang="en-GB" sz="3600" dirty="0">
                <a:latin typeface="Times New Roman" panose="02020603050405020304" pitchFamily="18" charset="0"/>
                <a:cs typeface="Times New Roman" panose="02020603050405020304" pitchFamily="18" charset="0"/>
              </a:rPr>
              <a:t>               Here's a step-by-step guide to help you set up a static website for your kl university on AWS</a:t>
            </a:r>
          </a:p>
          <a:p>
            <a:pPr algn="just"/>
            <a:endParaRPr lang="en-IN" sz="1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472F1E4-802B-6552-199F-599074333FE3}"/>
              </a:ext>
            </a:extLst>
          </p:cNvPr>
          <p:cNvSpPr>
            <a:spLocks noGrp="1"/>
          </p:cNvSpPr>
          <p:nvPr>
            <p:ph type="sldNum" sz="quarter" idx="12"/>
          </p:nvPr>
        </p:nvSpPr>
        <p:spPr/>
        <p:txBody>
          <a:bodyPr/>
          <a:lstStyle/>
          <a:p>
            <a:fld id="{17AD0156-377B-47CA-B194-34554049197D}" type="slidenum">
              <a:rPr lang="en-IN" smtClean="0"/>
              <a:t>3</a:t>
            </a:fld>
            <a:endParaRPr lang="en-IN"/>
          </a:p>
        </p:txBody>
      </p:sp>
    </p:spTree>
    <p:extLst>
      <p:ext uri="{BB962C8B-B14F-4D97-AF65-F5344CB8AC3E}">
        <p14:creationId xmlns:p14="http://schemas.microsoft.com/office/powerpoint/2010/main" val="4188645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A74E1-7081-0888-C0B2-7E9179BB81E0}"/>
              </a:ext>
            </a:extLst>
          </p:cNvPr>
          <p:cNvSpPr>
            <a:spLocks noGrp="1"/>
          </p:cNvSpPr>
          <p:nvPr>
            <p:ph type="title"/>
          </p:nvPr>
        </p:nvSpPr>
        <p:spPr/>
        <p:txBody>
          <a:bodyPr>
            <a:normAutofit/>
          </a:bodyPr>
          <a:lstStyle/>
          <a:p>
            <a:r>
              <a:rPr lang="en-GB" sz="6600" dirty="0"/>
              <a:t>         S3 Bucket in </a:t>
            </a:r>
            <a:r>
              <a:rPr lang="en-GB" sz="6600" dirty="0" err="1"/>
              <a:t>aws</a:t>
            </a:r>
            <a:endParaRPr lang="en-IN" sz="6600" dirty="0"/>
          </a:p>
        </p:txBody>
      </p:sp>
      <p:sp>
        <p:nvSpPr>
          <p:cNvPr id="3" name="Slide Number Placeholder 2">
            <a:extLst>
              <a:ext uri="{FF2B5EF4-FFF2-40B4-BE49-F238E27FC236}">
                <a16:creationId xmlns:a16="http://schemas.microsoft.com/office/drawing/2014/main" id="{7C7ECF64-0EC2-48C5-4EA3-44235A0263CA}"/>
              </a:ext>
            </a:extLst>
          </p:cNvPr>
          <p:cNvSpPr>
            <a:spLocks noGrp="1"/>
          </p:cNvSpPr>
          <p:nvPr>
            <p:ph type="sldNum" sz="quarter" idx="12"/>
          </p:nvPr>
        </p:nvSpPr>
        <p:spPr/>
        <p:txBody>
          <a:bodyPr/>
          <a:lstStyle/>
          <a:p>
            <a:fld id="{17AD0156-377B-47CA-B194-34554049197D}" type="slidenum">
              <a:rPr lang="en-IN" smtClean="0"/>
              <a:t>4</a:t>
            </a:fld>
            <a:endParaRPr lang="en-IN"/>
          </a:p>
        </p:txBody>
      </p:sp>
      <p:pic>
        <p:nvPicPr>
          <p:cNvPr id="1026" name="Picture 2" descr="How to create an AWS S3 Bucket? - CloudySave">
            <a:extLst>
              <a:ext uri="{FF2B5EF4-FFF2-40B4-BE49-F238E27FC236}">
                <a16:creationId xmlns:a16="http://schemas.microsoft.com/office/drawing/2014/main" id="{D2A0570C-34DC-CA93-D114-F86B84E413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402" y="1819656"/>
            <a:ext cx="1909713" cy="131734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BE89036-9EE8-736F-D473-299EB08CE599}"/>
              </a:ext>
            </a:extLst>
          </p:cNvPr>
          <p:cNvSpPr txBox="1"/>
          <p:nvPr/>
        </p:nvSpPr>
        <p:spPr>
          <a:xfrm>
            <a:off x="2828041" y="2187015"/>
            <a:ext cx="8597246" cy="4524315"/>
          </a:xfrm>
          <a:prstGeom prst="rect">
            <a:avLst/>
          </a:prstGeom>
          <a:noFill/>
        </p:spPr>
        <p:txBody>
          <a:bodyPr wrap="square" rtlCol="0">
            <a:spAutoFit/>
          </a:bodyPr>
          <a:lstStyle/>
          <a:p>
            <a:pPr algn="just"/>
            <a:r>
              <a:rPr lang="en-GB" sz="3600" b="0" i="0" dirty="0">
                <a:solidFill>
                  <a:srgbClr val="374151"/>
                </a:solidFill>
                <a:effectLst/>
                <a:latin typeface="Times New Roman" panose="02020603050405020304" pitchFamily="18" charset="0"/>
                <a:cs typeface="Times New Roman" panose="02020603050405020304" pitchFamily="18" charset="0"/>
              </a:rPr>
              <a:t>An S3 (Simple Storage Service) bucket is a widely-used object storage service provided by Amazon Web Services (AWS). It allows you to store and retrieve any amount of data from anywhere on the web. S3 is designed to be highly scalable, durable, and secure, making it a versatile solution for various applications.</a:t>
            </a:r>
            <a:endParaRPr lang="en-IN"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1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2" presetClass="emph" presetSubtype="0" fill="hold" nodeType="clickEffect">
                                  <p:stCondLst>
                                    <p:cond delay="0"/>
                                  </p:stCondLst>
                                  <p:childTnLst>
                                    <p:animRot by="120000">
                                      <p:cBhvr>
                                        <p:cTn id="13" dur="100" fill="hold">
                                          <p:stCondLst>
                                            <p:cond delay="0"/>
                                          </p:stCondLst>
                                        </p:cTn>
                                        <p:tgtEl>
                                          <p:spTgt spid="1026"/>
                                        </p:tgtEl>
                                        <p:attrNameLst>
                                          <p:attrName>r</p:attrName>
                                        </p:attrNameLst>
                                      </p:cBhvr>
                                    </p:animRot>
                                    <p:animRot by="-240000">
                                      <p:cBhvr>
                                        <p:cTn id="14" dur="200" fill="hold">
                                          <p:stCondLst>
                                            <p:cond delay="200"/>
                                          </p:stCondLst>
                                        </p:cTn>
                                        <p:tgtEl>
                                          <p:spTgt spid="1026"/>
                                        </p:tgtEl>
                                        <p:attrNameLst>
                                          <p:attrName>r</p:attrName>
                                        </p:attrNameLst>
                                      </p:cBhvr>
                                    </p:animRot>
                                    <p:animRot by="240000">
                                      <p:cBhvr>
                                        <p:cTn id="15" dur="200" fill="hold">
                                          <p:stCondLst>
                                            <p:cond delay="400"/>
                                          </p:stCondLst>
                                        </p:cTn>
                                        <p:tgtEl>
                                          <p:spTgt spid="1026"/>
                                        </p:tgtEl>
                                        <p:attrNameLst>
                                          <p:attrName>r</p:attrName>
                                        </p:attrNameLst>
                                      </p:cBhvr>
                                    </p:animRot>
                                    <p:animRot by="-240000">
                                      <p:cBhvr>
                                        <p:cTn id="16" dur="200" fill="hold">
                                          <p:stCondLst>
                                            <p:cond delay="600"/>
                                          </p:stCondLst>
                                        </p:cTn>
                                        <p:tgtEl>
                                          <p:spTgt spid="1026"/>
                                        </p:tgtEl>
                                        <p:attrNameLst>
                                          <p:attrName>r</p:attrName>
                                        </p:attrNameLst>
                                      </p:cBhvr>
                                    </p:animRot>
                                    <p:animRot by="120000">
                                      <p:cBhvr>
                                        <p:cTn id="17" dur="200" fill="hold">
                                          <p:stCondLst>
                                            <p:cond delay="800"/>
                                          </p:stCondLst>
                                        </p:cTn>
                                        <p:tgtEl>
                                          <p:spTgt spid="1026"/>
                                        </p:tgtEl>
                                        <p:attrNameLst>
                                          <p:attrName>r</p:attrName>
                                        </p:attrNameLst>
                                      </p:cBhvr>
                                    </p:animRo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A74E1-7081-0888-C0B2-7E9179BB81E0}"/>
              </a:ext>
            </a:extLst>
          </p:cNvPr>
          <p:cNvSpPr>
            <a:spLocks noGrp="1"/>
          </p:cNvSpPr>
          <p:nvPr>
            <p:ph type="title"/>
          </p:nvPr>
        </p:nvSpPr>
        <p:spPr/>
        <p:txBody>
          <a:bodyPr>
            <a:normAutofit/>
          </a:bodyPr>
          <a:lstStyle/>
          <a:p>
            <a:r>
              <a:rPr lang="en-GB" sz="6600" dirty="0"/>
              <a:t>         S3 Bucket in </a:t>
            </a:r>
            <a:r>
              <a:rPr lang="en-GB" sz="6600" dirty="0" err="1"/>
              <a:t>aws</a:t>
            </a:r>
            <a:endParaRPr lang="en-IN" sz="6600" dirty="0"/>
          </a:p>
        </p:txBody>
      </p:sp>
      <p:sp>
        <p:nvSpPr>
          <p:cNvPr id="3" name="Slide Number Placeholder 2">
            <a:extLst>
              <a:ext uri="{FF2B5EF4-FFF2-40B4-BE49-F238E27FC236}">
                <a16:creationId xmlns:a16="http://schemas.microsoft.com/office/drawing/2014/main" id="{7C7ECF64-0EC2-48C5-4EA3-44235A0263CA}"/>
              </a:ext>
            </a:extLst>
          </p:cNvPr>
          <p:cNvSpPr>
            <a:spLocks noGrp="1"/>
          </p:cNvSpPr>
          <p:nvPr>
            <p:ph type="sldNum" sz="quarter" idx="12"/>
          </p:nvPr>
        </p:nvSpPr>
        <p:spPr/>
        <p:txBody>
          <a:bodyPr/>
          <a:lstStyle/>
          <a:p>
            <a:fld id="{17AD0156-377B-47CA-B194-34554049197D}" type="slidenum">
              <a:rPr lang="en-IN" smtClean="0"/>
              <a:t>5</a:t>
            </a:fld>
            <a:endParaRPr lang="en-IN"/>
          </a:p>
        </p:txBody>
      </p:sp>
      <p:pic>
        <p:nvPicPr>
          <p:cNvPr id="1026" name="Picture 2" descr="How to create an AWS S3 Bucket? - CloudySave">
            <a:extLst>
              <a:ext uri="{FF2B5EF4-FFF2-40B4-BE49-F238E27FC236}">
                <a16:creationId xmlns:a16="http://schemas.microsoft.com/office/drawing/2014/main" id="{D2A0570C-34DC-CA93-D114-F86B84E413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402" y="1819656"/>
            <a:ext cx="1909713" cy="131734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BE89036-9EE8-736F-D473-299EB08CE599}"/>
              </a:ext>
            </a:extLst>
          </p:cNvPr>
          <p:cNvSpPr txBox="1"/>
          <p:nvPr/>
        </p:nvSpPr>
        <p:spPr>
          <a:xfrm>
            <a:off x="2828041" y="2187015"/>
            <a:ext cx="8597246" cy="4524315"/>
          </a:xfrm>
          <a:prstGeom prst="rect">
            <a:avLst/>
          </a:prstGeom>
          <a:noFill/>
        </p:spPr>
        <p:txBody>
          <a:bodyPr wrap="square" rtlCol="0">
            <a:spAutoFit/>
          </a:bodyPr>
          <a:lstStyle/>
          <a:p>
            <a:pPr algn="just"/>
            <a:r>
              <a:rPr lang="en-GB" sz="3600" dirty="0">
                <a:latin typeface="Times New Roman" panose="02020603050405020304" pitchFamily="18" charset="0"/>
                <a:cs typeface="Times New Roman" panose="02020603050405020304" pitchFamily="18" charset="0"/>
              </a:rPr>
              <a:t>Here are some of the common applications of S3 buckets in AWS:</a:t>
            </a:r>
          </a:p>
          <a:p>
            <a:pPr algn="just"/>
            <a:endParaRPr lang="en-GB" sz="3600" dirty="0">
              <a:latin typeface="Times New Roman" panose="02020603050405020304" pitchFamily="18" charset="0"/>
              <a:cs typeface="Times New Roman" panose="02020603050405020304" pitchFamily="18" charset="0"/>
            </a:endParaRPr>
          </a:p>
          <a:p>
            <a:pPr algn="just"/>
            <a:r>
              <a:rPr lang="en-IN" sz="3600" dirty="0">
                <a:latin typeface="Times New Roman" panose="02020603050405020304" pitchFamily="18" charset="0"/>
                <a:cs typeface="Times New Roman" panose="02020603050405020304" pitchFamily="18" charset="0"/>
              </a:rPr>
              <a:t>1:Static Website Hosting</a:t>
            </a:r>
          </a:p>
          <a:p>
            <a:pPr algn="just"/>
            <a:r>
              <a:rPr lang="en-IN" sz="3600" dirty="0">
                <a:latin typeface="Times New Roman" panose="02020603050405020304" pitchFamily="18" charset="0"/>
                <a:cs typeface="Times New Roman" panose="02020603050405020304" pitchFamily="18" charset="0"/>
              </a:rPr>
              <a:t>2:Big Data Analytics</a:t>
            </a:r>
          </a:p>
          <a:p>
            <a:pPr algn="just"/>
            <a:r>
              <a:rPr lang="en-GB" sz="3600" dirty="0">
                <a:latin typeface="Times New Roman" panose="02020603050405020304" pitchFamily="18" charset="0"/>
                <a:cs typeface="Times New Roman" panose="02020603050405020304" pitchFamily="18" charset="0"/>
              </a:rPr>
              <a:t>3:Backup and Restoration of EC2 Instances</a:t>
            </a:r>
          </a:p>
          <a:p>
            <a:pPr algn="just"/>
            <a:r>
              <a:rPr lang="en-IN" sz="3600" dirty="0">
                <a:latin typeface="Times New Roman" panose="02020603050405020304" pitchFamily="18" charset="0"/>
                <a:cs typeface="Times New Roman" panose="02020603050405020304" pitchFamily="18" charset="0"/>
              </a:rPr>
              <a:t>4:IoT Data Storage</a:t>
            </a:r>
          </a:p>
          <a:p>
            <a:pPr algn="just"/>
            <a:r>
              <a:rPr lang="en-IN" sz="3600" dirty="0">
                <a:latin typeface="Times New Roman" panose="02020603050405020304" pitchFamily="18" charset="0"/>
                <a:cs typeface="Times New Roman" panose="02020603050405020304" pitchFamily="18" charset="0"/>
              </a:rPr>
              <a:t>5:Machine Learning Data Storage</a:t>
            </a:r>
          </a:p>
        </p:txBody>
      </p:sp>
    </p:spTree>
    <p:extLst>
      <p:ext uri="{BB962C8B-B14F-4D97-AF65-F5344CB8AC3E}">
        <p14:creationId xmlns:p14="http://schemas.microsoft.com/office/powerpoint/2010/main" val="3175729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1000"/>
                                        <p:tgtEl>
                                          <p:spTgt spid="5">
                                            <p:txEl>
                                              <p:pRg st="0" end="0"/>
                                            </p:txEl>
                                          </p:spTgt>
                                        </p:tgtEl>
                                      </p:cBhvr>
                                    </p:animEffect>
                                    <p:anim calcmode="lin" valueType="num">
                                      <p:cBhvr>
                                        <p:cTn id="14"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animEffect transition="in" filter="fade">
                                      <p:cBhvr>
                                        <p:cTn id="18" dur="1000"/>
                                        <p:tgtEl>
                                          <p:spTgt spid="5">
                                            <p:txEl>
                                              <p:pRg st="2" end="2"/>
                                            </p:txEl>
                                          </p:spTgt>
                                        </p:tgtEl>
                                      </p:cBhvr>
                                    </p:animEffect>
                                    <p:anim calcmode="lin" valueType="num">
                                      <p:cBhvr>
                                        <p:cTn id="19"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5">
                                            <p:txEl>
                                              <p:pRg st="2" end="2"/>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1000"/>
                                        <p:tgtEl>
                                          <p:spTgt spid="5">
                                            <p:txEl>
                                              <p:pRg st="3" end="3"/>
                                            </p:txEl>
                                          </p:spTgt>
                                        </p:tgtEl>
                                      </p:cBhvr>
                                    </p:animEffect>
                                    <p:anim calcmode="lin" valueType="num">
                                      <p:cBhvr>
                                        <p:cTn id="24"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5" dur="1000" fill="hold"/>
                                        <p:tgtEl>
                                          <p:spTgt spid="5">
                                            <p:txEl>
                                              <p:pRg st="3" end="3"/>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fade">
                                      <p:cBhvr>
                                        <p:cTn id="28" dur="1000"/>
                                        <p:tgtEl>
                                          <p:spTgt spid="5">
                                            <p:txEl>
                                              <p:pRg st="4" end="4"/>
                                            </p:txEl>
                                          </p:spTgt>
                                        </p:tgtEl>
                                      </p:cBhvr>
                                    </p:animEffect>
                                    <p:anim calcmode="lin" valueType="num">
                                      <p:cBhvr>
                                        <p:cTn id="29"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4" end="4"/>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animEffect transition="in" filter="fade">
                                      <p:cBhvr>
                                        <p:cTn id="33" dur="1000"/>
                                        <p:tgtEl>
                                          <p:spTgt spid="5">
                                            <p:txEl>
                                              <p:pRg st="5" end="5"/>
                                            </p:txEl>
                                          </p:spTgt>
                                        </p:tgtEl>
                                      </p:cBhvr>
                                    </p:animEffect>
                                    <p:anim calcmode="lin" valueType="num">
                                      <p:cBhvr>
                                        <p:cTn id="34"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5">
                                            <p:txEl>
                                              <p:pRg st="5" end="5"/>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5">
                                            <p:txEl>
                                              <p:pRg st="6" end="6"/>
                                            </p:txEl>
                                          </p:spTgt>
                                        </p:tgtEl>
                                        <p:attrNameLst>
                                          <p:attrName>style.visibility</p:attrName>
                                        </p:attrNameLst>
                                      </p:cBhvr>
                                      <p:to>
                                        <p:strVal val="visible"/>
                                      </p:to>
                                    </p:set>
                                    <p:animEffect transition="in" filter="fade">
                                      <p:cBhvr>
                                        <p:cTn id="38" dur="1000"/>
                                        <p:tgtEl>
                                          <p:spTgt spid="5">
                                            <p:txEl>
                                              <p:pRg st="6" end="6"/>
                                            </p:txEl>
                                          </p:spTgt>
                                        </p:tgtEl>
                                      </p:cBhvr>
                                    </p:animEffect>
                                    <p:anim calcmode="lin" valueType="num">
                                      <p:cBhvr>
                                        <p:cTn id="39"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40"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3E731-527E-122D-688A-F329D2F09CDE}"/>
              </a:ext>
            </a:extLst>
          </p:cNvPr>
          <p:cNvSpPr>
            <a:spLocks noGrp="1"/>
          </p:cNvSpPr>
          <p:nvPr>
            <p:ph type="title"/>
          </p:nvPr>
        </p:nvSpPr>
        <p:spPr>
          <a:xfrm>
            <a:off x="553540" y="365125"/>
            <a:ext cx="11353800" cy="1713841"/>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Autofit/>
          </a:bodyPr>
          <a:lstStyle/>
          <a:p>
            <a:r>
              <a:rPr lang="en-GB" sz="4800" b="1" dirty="0">
                <a:solidFill>
                  <a:srgbClr val="002060"/>
                </a:solidFill>
                <a:latin typeface="Times New Roman" panose="02020603050405020304" pitchFamily="18" charset="0"/>
                <a:cs typeface="Times New Roman" panose="02020603050405020304" pitchFamily="18" charset="0"/>
              </a:rPr>
              <a:t>Creating a static website for the kl university</a:t>
            </a:r>
            <a:endParaRPr lang="en-IN" sz="4800" b="1" dirty="0">
              <a:solidFill>
                <a:srgbClr val="002060"/>
              </a:solidFill>
            </a:endParaRPr>
          </a:p>
        </p:txBody>
      </p:sp>
      <p:sp>
        <p:nvSpPr>
          <p:cNvPr id="3" name="Content Placeholder 2">
            <a:extLst>
              <a:ext uri="{FF2B5EF4-FFF2-40B4-BE49-F238E27FC236}">
                <a16:creationId xmlns:a16="http://schemas.microsoft.com/office/drawing/2014/main" id="{1004C441-C6AB-7FD8-69B7-1B89E44C1F0E}"/>
              </a:ext>
            </a:extLst>
          </p:cNvPr>
          <p:cNvSpPr>
            <a:spLocks noGrp="1"/>
          </p:cNvSpPr>
          <p:nvPr>
            <p:ph idx="1"/>
          </p:nvPr>
        </p:nvSpPr>
        <p:spPr>
          <a:xfrm>
            <a:off x="838200" y="2239690"/>
            <a:ext cx="10515600" cy="4351338"/>
          </a:xfrm>
        </p:spPr>
        <p:txBody>
          <a:bodyPr>
            <a:normAutofit lnSpcReduction="10000"/>
          </a:bodyPr>
          <a:lstStyle/>
          <a:p>
            <a:pPr marL="0" indent="0" algn="just">
              <a:buNone/>
            </a:pPr>
            <a:r>
              <a:rPr lang="en-GB" sz="4000" b="1" dirty="0">
                <a:latin typeface="Times New Roman" panose="02020603050405020304" pitchFamily="18" charset="0"/>
                <a:cs typeface="Times New Roman" panose="02020603050405020304" pitchFamily="18" charset="0"/>
              </a:rPr>
              <a:t>Step:1</a:t>
            </a:r>
          </a:p>
          <a:p>
            <a:pPr algn="just">
              <a:buFont typeface="Wingdings" panose="05000000000000000000" pitchFamily="2" charset="2"/>
              <a:buChar char="Ø"/>
            </a:pPr>
            <a:r>
              <a:rPr lang="en-GB" sz="3200" dirty="0">
                <a:latin typeface="Times New Roman" panose="02020603050405020304" pitchFamily="18" charset="0"/>
                <a:cs typeface="Times New Roman" panose="02020603050405020304" pitchFamily="18" charset="0"/>
              </a:rPr>
              <a:t>Go to the AWS Management </a:t>
            </a:r>
            <a:r>
              <a:rPr lang="en-GB" sz="3200" dirty="0" err="1">
                <a:latin typeface="Times New Roman" panose="02020603050405020304" pitchFamily="18" charset="0"/>
                <a:cs typeface="Times New Roman" panose="02020603050405020304" pitchFamily="18" charset="0"/>
              </a:rPr>
              <a:t>Console.Search</a:t>
            </a:r>
            <a:r>
              <a:rPr lang="en-GB" sz="3200" dirty="0">
                <a:latin typeface="Times New Roman" panose="02020603050405020304" pitchFamily="18" charset="0"/>
                <a:cs typeface="Times New Roman" panose="02020603050405020304" pitchFamily="18" charset="0"/>
              </a:rPr>
              <a:t> for "S3" and open the S3 </a:t>
            </a:r>
            <a:r>
              <a:rPr lang="en-GB" sz="3200" dirty="0" err="1">
                <a:latin typeface="Times New Roman" panose="02020603050405020304" pitchFamily="18" charset="0"/>
                <a:cs typeface="Times New Roman" panose="02020603050405020304" pitchFamily="18" charset="0"/>
              </a:rPr>
              <a:t>service.Click</a:t>
            </a:r>
            <a:r>
              <a:rPr lang="en-GB" sz="3200" dirty="0">
                <a:latin typeface="Times New Roman" panose="02020603050405020304" pitchFamily="18" charset="0"/>
                <a:cs typeface="Times New Roman" panose="02020603050405020304" pitchFamily="18" charset="0"/>
              </a:rPr>
              <a:t> "Create bucket" and provide a unique name for your bucket (e.g., "your-kl university-static-website").Select the region closest to your cafe's primary audience for faster </a:t>
            </a:r>
            <a:r>
              <a:rPr lang="en-GB" sz="3200" dirty="0" err="1">
                <a:latin typeface="Times New Roman" panose="02020603050405020304" pitchFamily="18" charset="0"/>
                <a:cs typeface="Times New Roman" panose="02020603050405020304" pitchFamily="18" charset="0"/>
              </a:rPr>
              <a:t>access.Uncheck</a:t>
            </a:r>
            <a:r>
              <a:rPr lang="en-GB" sz="3200" dirty="0">
                <a:latin typeface="Times New Roman" panose="02020603050405020304" pitchFamily="18" charset="0"/>
                <a:cs typeface="Times New Roman" panose="02020603050405020304" pitchFamily="18" charset="0"/>
              </a:rPr>
              <a:t> the "Block all public access" </a:t>
            </a:r>
            <a:r>
              <a:rPr lang="en-GB" sz="3200" dirty="0" err="1">
                <a:latin typeface="Times New Roman" panose="02020603050405020304" pitchFamily="18" charset="0"/>
                <a:cs typeface="Times New Roman" panose="02020603050405020304" pitchFamily="18" charset="0"/>
              </a:rPr>
              <a:t>option.Check</a:t>
            </a:r>
            <a:r>
              <a:rPr lang="en-GB" sz="3200" dirty="0">
                <a:latin typeface="Times New Roman" panose="02020603050405020304" pitchFamily="18" charset="0"/>
                <a:cs typeface="Times New Roman" panose="02020603050405020304" pitchFamily="18" charset="0"/>
              </a:rPr>
              <a:t> the "I acknowledge that the current settings might result in this bucket and the objects within becoming public" </a:t>
            </a:r>
            <a:r>
              <a:rPr lang="en-GB" sz="3200" dirty="0" err="1">
                <a:latin typeface="Times New Roman" panose="02020603050405020304" pitchFamily="18" charset="0"/>
                <a:cs typeface="Times New Roman" panose="02020603050405020304" pitchFamily="18" charset="0"/>
              </a:rPr>
              <a:t>box.Click</a:t>
            </a:r>
            <a:r>
              <a:rPr lang="en-GB" sz="3200" dirty="0">
                <a:latin typeface="Times New Roman" panose="02020603050405020304" pitchFamily="18" charset="0"/>
                <a:cs typeface="Times New Roman" panose="02020603050405020304" pitchFamily="18" charset="0"/>
              </a:rPr>
              <a:t> "Create </a:t>
            </a:r>
            <a:r>
              <a:rPr lang="en-GB" sz="3200" dirty="0" err="1">
                <a:latin typeface="Times New Roman" panose="02020603050405020304" pitchFamily="18" charset="0"/>
                <a:cs typeface="Times New Roman" panose="02020603050405020304" pitchFamily="18" charset="0"/>
              </a:rPr>
              <a:t>bucket."Upload</a:t>
            </a:r>
            <a:r>
              <a:rPr lang="en-GB" sz="3200" dirty="0">
                <a:latin typeface="Times New Roman" panose="02020603050405020304" pitchFamily="18" charset="0"/>
                <a:cs typeface="Times New Roman" panose="02020603050405020304" pitchFamily="18" charset="0"/>
              </a:rPr>
              <a:t> Website Content:</a:t>
            </a:r>
            <a:endParaRPr lang="en-IN" sz="3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6BF8719-1D53-7C76-8F12-29754A51D270}"/>
              </a:ext>
            </a:extLst>
          </p:cNvPr>
          <p:cNvSpPr>
            <a:spLocks noGrp="1"/>
          </p:cNvSpPr>
          <p:nvPr>
            <p:ph type="sldNum" sz="quarter" idx="12"/>
          </p:nvPr>
        </p:nvSpPr>
        <p:spPr/>
        <p:txBody>
          <a:bodyPr/>
          <a:lstStyle/>
          <a:p>
            <a:fld id="{17AD0156-377B-47CA-B194-34554049197D}" type="slidenum">
              <a:rPr lang="en-IN" smtClean="0"/>
              <a:t>6</a:t>
            </a:fld>
            <a:endParaRPr lang="en-IN"/>
          </a:p>
        </p:txBody>
      </p:sp>
    </p:spTree>
    <p:extLst>
      <p:ext uri="{BB962C8B-B14F-4D97-AF65-F5344CB8AC3E}">
        <p14:creationId xmlns:p14="http://schemas.microsoft.com/office/powerpoint/2010/main" val="1465626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shot of a computer&#10;&#10;Description automatically generated">
            <a:extLst>
              <a:ext uri="{FF2B5EF4-FFF2-40B4-BE49-F238E27FC236}">
                <a16:creationId xmlns:a16="http://schemas.microsoft.com/office/drawing/2014/main" id="{4701AFA3-CFD4-A956-3044-59D286130C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499C86B6-7EED-A644-B327-6FFC21105A66}"/>
              </a:ext>
            </a:extLst>
          </p:cNvPr>
          <p:cNvSpPr>
            <a:spLocks noGrp="1"/>
          </p:cNvSpPr>
          <p:nvPr>
            <p:ph type="sldNum" sz="quarter" idx="12"/>
          </p:nvPr>
        </p:nvSpPr>
        <p:spPr/>
        <p:txBody>
          <a:bodyPr/>
          <a:lstStyle/>
          <a:p>
            <a:fld id="{17AD0156-377B-47CA-B194-34554049197D}" type="slidenum">
              <a:rPr lang="en-IN" smtClean="0"/>
              <a:t>7</a:t>
            </a:fld>
            <a:endParaRPr lang="en-IN"/>
          </a:p>
        </p:txBody>
      </p:sp>
    </p:spTree>
    <p:extLst>
      <p:ext uri="{BB962C8B-B14F-4D97-AF65-F5344CB8AC3E}">
        <p14:creationId xmlns:p14="http://schemas.microsoft.com/office/powerpoint/2010/main" val="2774633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C4DAB0D7-1044-0AE7-2BCB-D0DB0578A5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CA5FE4EB-37C1-8ED3-BE93-57174D976786}"/>
              </a:ext>
            </a:extLst>
          </p:cNvPr>
          <p:cNvSpPr>
            <a:spLocks noGrp="1"/>
          </p:cNvSpPr>
          <p:nvPr>
            <p:ph type="sldNum" sz="quarter" idx="12"/>
          </p:nvPr>
        </p:nvSpPr>
        <p:spPr/>
        <p:txBody>
          <a:bodyPr/>
          <a:lstStyle/>
          <a:p>
            <a:fld id="{17AD0156-377B-47CA-B194-34554049197D}" type="slidenum">
              <a:rPr lang="en-IN" smtClean="0"/>
              <a:t>8</a:t>
            </a:fld>
            <a:endParaRPr lang="en-IN"/>
          </a:p>
        </p:txBody>
      </p:sp>
    </p:spTree>
    <p:extLst>
      <p:ext uri="{BB962C8B-B14F-4D97-AF65-F5344CB8AC3E}">
        <p14:creationId xmlns:p14="http://schemas.microsoft.com/office/powerpoint/2010/main" val="1512434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3E731-527E-122D-688A-F329D2F09CDE}"/>
              </a:ext>
            </a:extLst>
          </p:cNvPr>
          <p:cNvSpPr>
            <a:spLocks noGrp="1"/>
          </p:cNvSpPr>
          <p:nvPr>
            <p:ph type="title"/>
          </p:nvPr>
        </p:nvSpPr>
        <p:spPr>
          <a:xfrm>
            <a:off x="553540" y="365125"/>
            <a:ext cx="11353800" cy="1713841"/>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Autofit/>
          </a:bodyPr>
          <a:lstStyle/>
          <a:p>
            <a:r>
              <a:rPr lang="en-GB" sz="4800" b="1" dirty="0">
                <a:solidFill>
                  <a:srgbClr val="002060"/>
                </a:solidFill>
                <a:latin typeface="Times New Roman" panose="02020603050405020304" pitchFamily="18" charset="0"/>
                <a:cs typeface="Times New Roman" panose="02020603050405020304" pitchFamily="18" charset="0"/>
              </a:rPr>
              <a:t>Creating a static website for the kl university</a:t>
            </a:r>
            <a:endParaRPr lang="en-IN" sz="4800" b="1" dirty="0">
              <a:solidFill>
                <a:srgbClr val="002060"/>
              </a:solidFill>
            </a:endParaRPr>
          </a:p>
        </p:txBody>
      </p:sp>
      <p:sp>
        <p:nvSpPr>
          <p:cNvPr id="3" name="Content Placeholder 2">
            <a:extLst>
              <a:ext uri="{FF2B5EF4-FFF2-40B4-BE49-F238E27FC236}">
                <a16:creationId xmlns:a16="http://schemas.microsoft.com/office/drawing/2014/main" id="{1004C441-C6AB-7FD8-69B7-1B89E44C1F0E}"/>
              </a:ext>
            </a:extLst>
          </p:cNvPr>
          <p:cNvSpPr>
            <a:spLocks noGrp="1"/>
          </p:cNvSpPr>
          <p:nvPr>
            <p:ph idx="1"/>
          </p:nvPr>
        </p:nvSpPr>
        <p:spPr>
          <a:xfrm>
            <a:off x="838200" y="2239690"/>
            <a:ext cx="10515600" cy="4351338"/>
          </a:xfrm>
        </p:spPr>
        <p:txBody>
          <a:bodyPr>
            <a:normAutofit fontScale="92500"/>
          </a:bodyPr>
          <a:lstStyle/>
          <a:p>
            <a:pPr marL="0" indent="0" algn="just">
              <a:buNone/>
            </a:pPr>
            <a:r>
              <a:rPr lang="en-GB" sz="4000" b="1" dirty="0">
                <a:latin typeface="Times New Roman" panose="02020603050405020304" pitchFamily="18" charset="0"/>
                <a:cs typeface="Times New Roman" panose="02020603050405020304" pitchFamily="18" charset="0"/>
              </a:rPr>
              <a:t>Step:2</a:t>
            </a:r>
          </a:p>
          <a:p>
            <a:pPr algn="just">
              <a:buFont typeface="Wingdings" panose="05000000000000000000" pitchFamily="2" charset="2"/>
              <a:buChar char="Ø"/>
            </a:pPr>
            <a:r>
              <a:rPr lang="en-GB" sz="3900" dirty="0">
                <a:latin typeface="Times New Roman" panose="02020603050405020304" pitchFamily="18" charset="0"/>
                <a:cs typeface="Times New Roman" panose="02020603050405020304" pitchFamily="18" charset="0"/>
              </a:rPr>
              <a:t>Once your S3 bucket is created, go to the bucket you just made. Click "Upload" and select all the files and folders of your website (HTML, CSS, JavaScript, images, etc.).Make sure to set the proper permissions to allow public access to the uploaded files. Select the uploaded files, click "Actions," and then "Make public." Enable Static Website Hosting</a:t>
            </a:r>
          </a:p>
        </p:txBody>
      </p:sp>
      <p:sp>
        <p:nvSpPr>
          <p:cNvPr id="4" name="Slide Number Placeholder 3">
            <a:extLst>
              <a:ext uri="{FF2B5EF4-FFF2-40B4-BE49-F238E27FC236}">
                <a16:creationId xmlns:a16="http://schemas.microsoft.com/office/drawing/2014/main" id="{BF030D2C-DD08-16B0-D1E1-E6BB74164588}"/>
              </a:ext>
            </a:extLst>
          </p:cNvPr>
          <p:cNvSpPr>
            <a:spLocks noGrp="1"/>
          </p:cNvSpPr>
          <p:nvPr>
            <p:ph type="sldNum" sz="quarter" idx="12"/>
          </p:nvPr>
        </p:nvSpPr>
        <p:spPr/>
        <p:txBody>
          <a:bodyPr/>
          <a:lstStyle/>
          <a:p>
            <a:fld id="{17AD0156-377B-47CA-B194-34554049197D}" type="slidenum">
              <a:rPr lang="en-IN" smtClean="0"/>
              <a:t>9</a:t>
            </a:fld>
            <a:endParaRPr lang="en-IN"/>
          </a:p>
        </p:txBody>
      </p:sp>
    </p:spTree>
    <p:extLst>
      <p:ext uri="{BB962C8B-B14F-4D97-AF65-F5344CB8AC3E}">
        <p14:creationId xmlns:p14="http://schemas.microsoft.com/office/powerpoint/2010/main" val="123859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221</TotalTime>
  <Words>534</Words>
  <Application>Microsoft Office PowerPoint</Application>
  <PresentationFormat>Widescreen</PresentationFormat>
  <Paragraphs>66</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Calibri</vt:lpstr>
      <vt:lpstr>Rockwell</vt:lpstr>
      <vt:lpstr>Rockwell Condensed</vt:lpstr>
      <vt:lpstr>Times New Roman</vt:lpstr>
      <vt:lpstr>Wingdings</vt:lpstr>
      <vt:lpstr>Wood Type</vt:lpstr>
      <vt:lpstr>Creating a static website for the kl university</vt:lpstr>
      <vt:lpstr>   TEAM : 4</vt:lpstr>
      <vt:lpstr>Creating a static website for the kl university</vt:lpstr>
      <vt:lpstr>         S3 Bucket in aws</vt:lpstr>
      <vt:lpstr>         S3 Bucket in aws</vt:lpstr>
      <vt:lpstr>Creating a static website for the kl university</vt:lpstr>
      <vt:lpstr>PowerPoint Presentation</vt:lpstr>
      <vt:lpstr>PowerPoint Presentation</vt:lpstr>
      <vt:lpstr>Creating a static website for the kl university</vt:lpstr>
      <vt:lpstr>PowerPoint Presentation</vt:lpstr>
      <vt:lpstr>PowerPoint Presentation</vt:lpstr>
      <vt:lpstr>PowerPoint Presentation</vt:lpstr>
      <vt:lpstr>PowerPoint Presentation</vt:lpstr>
      <vt:lpstr>Creating a static website for the kl university</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Creating a static website for a kl university</dc:title>
  <dc:creator>RAVELLA YESWANTH</dc:creator>
  <cp:lastModifiedBy>RAVELLA YESWANTH</cp:lastModifiedBy>
  <cp:revision>3</cp:revision>
  <dcterms:created xsi:type="dcterms:W3CDTF">2023-07-31T06:37:58Z</dcterms:created>
  <dcterms:modified xsi:type="dcterms:W3CDTF">2023-08-02T09:09:00Z</dcterms:modified>
</cp:coreProperties>
</file>